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7.jpg" ContentType="image/png"/>
  <Override PartName="/ppt/media/image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84" r:id="rId3"/>
    <p:sldId id="276" r:id="rId4"/>
    <p:sldId id="277" r:id="rId5"/>
    <p:sldId id="256" r:id="rId6"/>
    <p:sldId id="278" r:id="rId7"/>
    <p:sldId id="279" r:id="rId8"/>
    <p:sldId id="280" r:id="rId9"/>
    <p:sldId id="281" r:id="rId10"/>
    <p:sldId id="282" r:id="rId11"/>
    <p:sldId id="283" r:id="rId12"/>
    <p:sldId id="274" r:id="rId13"/>
  </p:sldIdLst>
  <p:sldSz cx="7772400" cy="100584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p:scale>
          <a:sx n="62" d="100"/>
          <a:sy n="62" d="100"/>
        </p:scale>
        <p:origin x="1830"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39333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762395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3068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92245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D31143-DB98-401A-8352-9C2FF279E014}"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18714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31143-DB98-401A-8352-9C2FF279E014}"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246705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D31143-DB98-401A-8352-9C2FF279E014}" type="datetimeFigureOut">
              <a:rPr lang="en-US" smtClean="0"/>
              <a:t>3/21/2018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16780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D31143-DB98-401A-8352-9C2FF279E014}" type="datetimeFigureOut">
              <a:rPr lang="en-US" smtClean="0"/>
              <a:t>3/21/2018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95503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31143-DB98-401A-8352-9C2FF279E014}" type="datetimeFigureOut">
              <a:rPr lang="en-US" smtClean="0"/>
              <a:t>3/21/2018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495164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699388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2526720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47D31143-DB98-401A-8352-9C2FF279E014}" type="datetimeFigureOut">
              <a:rPr lang="en-US" smtClean="0"/>
              <a:t>3/21/2018</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F818F72E-6291-4DE9-93E7-FBD21FA41077}" type="slidenum">
              <a:rPr lang="en-US" smtClean="0"/>
              <a:t>‹#›</a:t>
            </a:fld>
            <a:endParaRPr lang="en-US"/>
          </a:p>
        </p:txBody>
      </p:sp>
    </p:spTree>
    <p:extLst>
      <p:ext uri="{BB962C8B-B14F-4D97-AF65-F5344CB8AC3E}">
        <p14:creationId xmlns:p14="http://schemas.microsoft.com/office/powerpoint/2010/main" val="38630121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png"/><Relationship Id="rId7"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jp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0.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jp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8.jpg"/><Relationship Id="rId5" Type="http://schemas.openxmlformats.org/officeDocument/2006/relationships/image" Target="../media/image32.PNG"/><Relationship Id="rId10" Type="http://schemas.openxmlformats.org/officeDocument/2006/relationships/image" Target="../media/image7.jpg"/><Relationship Id="rId4" Type="http://schemas.openxmlformats.org/officeDocument/2006/relationships/image" Target="../media/image31.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7.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8.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9.png"/><Relationship Id="rId7" Type="http://schemas.openxmlformats.org/officeDocument/2006/relationships/image" Target="../media/image6.jpg"/><Relationship Id="rId12"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19.png"/><Relationship Id="rId5" Type="http://schemas.openxmlformats.org/officeDocument/2006/relationships/image" Target="../media/image40.PNG"/><Relationship Id="rId10" Type="http://schemas.openxmlformats.org/officeDocument/2006/relationships/image" Target="../media/image18.png"/><Relationship Id="rId4" Type="http://schemas.openxmlformats.org/officeDocument/2006/relationships/image" Target="../media/image23.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BBE25D-3C02-40D4-9DDB-6521C8968692}"/>
              </a:ext>
            </a:extLst>
          </p:cNvPr>
          <p:cNvSpPr txBox="1"/>
          <p:nvPr/>
        </p:nvSpPr>
        <p:spPr>
          <a:xfrm>
            <a:off x="1336463" y="1430207"/>
            <a:ext cx="5099474" cy="1323439"/>
          </a:xfrm>
          <a:prstGeom prst="rect">
            <a:avLst/>
          </a:prstGeom>
          <a:noFill/>
        </p:spPr>
        <p:txBody>
          <a:bodyPr wrap="none" rtlCol="0">
            <a:spAutoFit/>
          </a:bodyPr>
          <a:lstStyle/>
          <a:p>
            <a:pPr algn="ctr"/>
            <a:r>
              <a:rPr lang="en-US" sz="4000" dirty="0">
                <a:latin typeface="Roboto" panose="02000000000000000000" pitchFamily="2" charset="0"/>
                <a:ea typeface="Roboto" panose="02000000000000000000" pitchFamily="2" charset="0"/>
              </a:rPr>
              <a:t>Base Bot</a:t>
            </a:r>
          </a:p>
          <a:p>
            <a:pPr algn="ctr"/>
            <a:r>
              <a:rPr lang="en-US" sz="4000" dirty="0">
                <a:latin typeface="Roboto" panose="02000000000000000000" pitchFamily="2" charset="0"/>
                <a:ea typeface="Roboto" panose="02000000000000000000" pitchFamily="2" charset="0"/>
              </a:rPr>
              <a:t>Building Instructions </a:t>
            </a:r>
          </a:p>
        </p:txBody>
      </p:sp>
      <p:sp>
        <p:nvSpPr>
          <p:cNvPr id="5" name="TextBox 4">
            <a:extLst>
              <a:ext uri="{FF2B5EF4-FFF2-40B4-BE49-F238E27FC236}">
                <a16:creationId xmlns:a16="http://schemas.microsoft.com/office/drawing/2014/main" id="{29E6F0CA-5385-4721-962D-EA94AC102227}"/>
              </a:ext>
            </a:extLst>
          </p:cNvPr>
          <p:cNvSpPr txBox="1"/>
          <p:nvPr/>
        </p:nvSpPr>
        <p:spPr>
          <a:xfrm>
            <a:off x="2533907" y="8432859"/>
            <a:ext cx="2704588" cy="707886"/>
          </a:xfrm>
          <a:prstGeom prst="rect">
            <a:avLst/>
          </a:prstGeom>
          <a:noFill/>
        </p:spPr>
        <p:txBody>
          <a:bodyPr wrap="none" rtlCol="0">
            <a:spAutoFit/>
          </a:bodyPr>
          <a:lstStyle/>
          <a:p>
            <a:pPr algn="ctr"/>
            <a:r>
              <a:rPr lang="en-US" sz="2000" b="1" dirty="0">
                <a:latin typeface="Roboto" panose="02000000000000000000" pitchFamily="2" charset="0"/>
                <a:ea typeface="Roboto" panose="02000000000000000000" pitchFamily="2" charset="0"/>
                <a:cs typeface="Calibri" panose="020F0502020204030204" pitchFamily="34" charset="0"/>
              </a:rPr>
              <a:t>Version 1.0.0</a:t>
            </a:r>
          </a:p>
          <a:p>
            <a:pPr algn="ctr"/>
            <a:r>
              <a:rPr lang="en-US" sz="2000" b="1" dirty="0">
                <a:latin typeface="Roboto" panose="02000000000000000000" pitchFamily="2" charset="0"/>
                <a:ea typeface="Roboto" panose="02000000000000000000" pitchFamily="2" charset="0"/>
                <a:cs typeface="Calibri" panose="020F0502020204030204" pitchFamily="34" charset="0"/>
              </a:rPr>
              <a:t>Modern Robotics, Inc.</a:t>
            </a:r>
          </a:p>
        </p:txBody>
      </p:sp>
      <p:pic>
        <p:nvPicPr>
          <p:cNvPr id="8" name="Picture 7">
            <a:extLst>
              <a:ext uri="{FF2B5EF4-FFF2-40B4-BE49-F238E27FC236}">
                <a16:creationId xmlns:a16="http://schemas.microsoft.com/office/drawing/2014/main" id="{7543F6E3-5543-451B-B454-43FA34CC6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136" y="3230498"/>
            <a:ext cx="4894128" cy="4514002"/>
          </a:xfrm>
          <a:prstGeom prst="rect">
            <a:avLst/>
          </a:prstGeom>
        </p:spPr>
      </p:pic>
      <p:pic>
        <p:nvPicPr>
          <p:cNvPr id="7" name="Picture 6">
            <a:extLst>
              <a:ext uri="{FF2B5EF4-FFF2-40B4-BE49-F238E27FC236}">
                <a16:creationId xmlns:a16="http://schemas.microsoft.com/office/drawing/2014/main" id="{C3E5E728-BDA4-4C76-B94C-22C4D7D06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657" y="9223091"/>
            <a:ext cx="1453896" cy="600522"/>
          </a:xfrm>
          <a:prstGeom prst="rect">
            <a:avLst/>
          </a:prstGeom>
        </p:spPr>
      </p:pic>
      <p:pic>
        <p:nvPicPr>
          <p:cNvPr id="9" name="Picture 8">
            <a:extLst>
              <a:ext uri="{FF2B5EF4-FFF2-40B4-BE49-F238E27FC236}">
                <a16:creationId xmlns:a16="http://schemas.microsoft.com/office/drawing/2014/main" id="{889D7689-955B-4B4B-9542-CF6A8F547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15" y="191788"/>
            <a:ext cx="2279679" cy="951212"/>
          </a:xfrm>
          <a:prstGeom prst="rect">
            <a:avLst/>
          </a:prstGeom>
        </p:spPr>
      </p:pic>
    </p:spTree>
    <p:extLst>
      <p:ext uri="{BB962C8B-B14F-4D97-AF65-F5344CB8AC3E}">
        <p14:creationId xmlns:p14="http://schemas.microsoft.com/office/powerpoint/2010/main" val="2385724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8DBF2FF-1D25-4342-AA31-E5A9E6710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800" y="409134"/>
            <a:ext cx="554503" cy="844590"/>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11</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12</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709393" y="278249"/>
            <a:ext cx="1161854"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950390" y="5277143"/>
            <a:ext cx="1335611" cy="168934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DAF1DC1E-FEB6-4FD2-88C4-A5F804BA6E48}"/>
              </a:ext>
            </a:extLst>
          </p:cNvPr>
          <p:cNvSpPr txBox="1"/>
          <p:nvPr/>
        </p:nvSpPr>
        <p:spPr>
          <a:xfrm>
            <a:off x="1271141" y="10030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30" name="TextBox 29">
            <a:extLst>
              <a:ext uri="{FF2B5EF4-FFF2-40B4-BE49-F238E27FC236}">
                <a16:creationId xmlns:a16="http://schemas.microsoft.com/office/drawing/2014/main" id="{F0995271-BA88-4905-B15E-7A652D293144}"/>
              </a:ext>
            </a:extLst>
          </p:cNvPr>
          <p:cNvSpPr txBox="1"/>
          <p:nvPr/>
        </p:nvSpPr>
        <p:spPr>
          <a:xfrm>
            <a:off x="1271141" y="17246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37" name="TextBox 36">
            <a:extLst>
              <a:ext uri="{FF2B5EF4-FFF2-40B4-BE49-F238E27FC236}">
                <a16:creationId xmlns:a16="http://schemas.microsoft.com/office/drawing/2014/main" id="{ED317C05-B827-4580-87B9-85304070469A}"/>
              </a:ext>
            </a:extLst>
          </p:cNvPr>
          <p:cNvSpPr txBox="1"/>
          <p:nvPr/>
        </p:nvSpPr>
        <p:spPr>
          <a:xfrm>
            <a:off x="1668319" y="580183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a16="http://schemas.microsoft.com/office/drawing/2014/main" id="{306F4175-C440-4395-9B3A-8AC88592D42C}"/>
              </a:ext>
            </a:extLst>
          </p:cNvPr>
          <p:cNvSpPr txBox="1"/>
          <p:nvPr/>
        </p:nvSpPr>
        <p:spPr>
          <a:xfrm>
            <a:off x="1551036" y="644979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33" name="Picture 32">
            <a:extLst>
              <a:ext uri="{FF2B5EF4-FFF2-40B4-BE49-F238E27FC236}">
                <a16:creationId xmlns:a16="http://schemas.microsoft.com/office/drawing/2014/main" id="{333E6A30-D68C-4705-9F8C-8B74F7621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68" y="1541621"/>
            <a:ext cx="270919" cy="366002"/>
          </a:xfrm>
          <a:prstGeom prst="rect">
            <a:avLst/>
          </a:prstGeom>
        </p:spPr>
      </p:pic>
      <p:pic>
        <p:nvPicPr>
          <p:cNvPr id="12" name="Picture 11">
            <a:extLst>
              <a:ext uri="{FF2B5EF4-FFF2-40B4-BE49-F238E27FC236}">
                <a16:creationId xmlns:a16="http://schemas.microsoft.com/office/drawing/2014/main" id="{FA67D353-E32E-40DE-8C6C-9FF54FCF7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502" y="297119"/>
            <a:ext cx="4368509" cy="3945942"/>
          </a:xfrm>
          <a:prstGeom prst="rect">
            <a:avLst/>
          </a:prstGeom>
        </p:spPr>
      </p:pic>
      <p:pic>
        <p:nvPicPr>
          <p:cNvPr id="15" name="Picture 14">
            <a:extLst>
              <a:ext uri="{FF2B5EF4-FFF2-40B4-BE49-F238E27FC236}">
                <a16:creationId xmlns:a16="http://schemas.microsoft.com/office/drawing/2014/main" id="{659B0C06-A822-475B-9B99-CF2E1EDAA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722" y="2819606"/>
            <a:ext cx="1371600" cy="1842967"/>
          </a:xfrm>
          <a:prstGeom prst="rect">
            <a:avLst/>
          </a:prstGeom>
        </p:spPr>
      </p:pic>
      <p:pic>
        <p:nvPicPr>
          <p:cNvPr id="18" name="Picture 17">
            <a:extLst>
              <a:ext uri="{FF2B5EF4-FFF2-40B4-BE49-F238E27FC236}">
                <a16:creationId xmlns:a16="http://schemas.microsoft.com/office/drawing/2014/main" id="{9E479BD6-69AD-4631-8D73-EB2A38818A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4090" y="5582720"/>
            <a:ext cx="3896134" cy="3597267"/>
          </a:xfrm>
          <a:prstGeom prst="rect">
            <a:avLst/>
          </a:prstGeom>
        </p:spPr>
      </p:pic>
      <p:pic>
        <p:nvPicPr>
          <p:cNvPr id="42" name="Picture 41">
            <a:extLst>
              <a:ext uri="{FF2B5EF4-FFF2-40B4-BE49-F238E27FC236}">
                <a16:creationId xmlns:a16="http://schemas.microsoft.com/office/drawing/2014/main" id="{ED82E980-4690-43B6-B5C9-97AE17281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7751" y="5488111"/>
            <a:ext cx="685800" cy="563086"/>
          </a:xfrm>
          <a:prstGeom prst="rect">
            <a:avLst/>
          </a:prstGeom>
        </p:spPr>
      </p:pic>
      <p:pic>
        <p:nvPicPr>
          <p:cNvPr id="43" name="Picture 42">
            <a:extLst>
              <a:ext uri="{FF2B5EF4-FFF2-40B4-BE49-F238E27FC236}">
                <a16:creationId xmlns:a16="http://schemas.microsoft.com/office/drawing/2014/main" id="{9B84FFF9-DBF8-4F59-BD38-283768D53A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2971" y="6225444"/>
            <a:ext cx="247857" cy="372965"/>
          </a:xfrm>
          <a:prstGeom prst="rect">
            <a:avLst/>
          </a:prstGeom>
        </p:spPr>
      </p:pic>
      <p:pic>
        <p:nvPicPr>
          <p:cNvPr id="22" name="Picture 21">
            <a:extLst>
              <a:ext uri="{FF2B5EF4-FFF2-40B4-BE49-F238E27FC236}">
                <a16:creationId xmlns:a16="http://schemas.microsoft.com/office/drawing/2014/main" id="{84E9D3DB-9A36-47F4-BECF-FA24B84A7B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733" y="7822770"/>
            <a:ext cx="1371600" cy="1368511"/>
          </a:xfrm>
          <a:prstGeom prst="rect">
            <a:avLst/>
          </a:prstGeom>
        </p:spPr>
      </p:pic>
    </p:spTree>
    <p:extLst>
      <p:ext uri="{BB962C8B-B14F-4D97-AF65-F5344CB8AC3E}">
        <p14:creationId xmlns:p14="http://schemas.microsoft.com/office/powerpoint/2010/main" val="1938259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11</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12</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709393" y="278249"/>
            <a:ext cx="1161854"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950390" y="5277143"/>
            <a:ext cx="1475095" cy="168934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DAF1DC1E-FEB6-4FD2-88C4-A5F804BA6E48}"/>
              </a:ext>
            </a:extLst>
          </p:cNvPr>
          <p:cNvSpPr txBox="1"/>
          <p:nvPr/>
        </p:nvSpPr>
        <p:spPr>
          <a:xfrm>
            <a:off x="1271141" y="10030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30" name="TextBox 29">
            <a:extLst>
              <a:ext uri="{FF2B5EF4-FFF2-40B4-BE49-F238E27FC236}">
                <a16:creationId xmlns:a16="http://schemas.microsoft.com/office/drawing/2014/main" id="{F0995271-BA88-4905-B15E-7A652D293144}"/>
              </a:ext>
            </a:extLst>
          </p:cNvPr>
          <p:cNvSpPr txBox="1"/>
          <p:nvPr/>
        </p:nvSpPr>
        <p:spPr>
          <a:xfrm>
            <a:off x="1271141" y="17246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37" name="TextBox 36">
            <a:extLst>
              <a:ext uri="{FF2B5EF4-FFF2-40B4-BE49-F238E27FC236}">
                <a16:creationId xmlns:a16="http://schemas.microsoft.com/office/drawing/2014/main" id="{ED317C05-B827-4580-87B9-85304070469A}"/>
              </a:ext>
            </a:extLst>
          </p:cNvPr>
          <p:cNvSpPr txBox="1"/>
          <p:nvPr/>
        </p:nvSpPr>
        <p:spPr>
          <a:xfrm>
            <a:off x="1943351" y="5834207"/>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43" name="Picture 42">
            <a:extLst>
              <a:ext uri="{FF2B5EF4-FFF2-40B4-BE49-F238E27FC236}">
                <a16:creationId xmlns:a16="http://schemas.microsoft.com/office/drawing/2014/main" id="{9B84FFF9-DBF8-4F59-BD38-283768D53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068" y="1568682"/>
            <a:ext cx="247857" cy="372965"/>
          </a:xfrm>
          <a:prstGeom prst="rect">
            <a:avLst/>
          </a:prstGeom>
        </p:spPr>
      </p:pic>
      <p:pic>
        <p:nvPicPr>
          <p:cNvPr id="23" name="Picture 22">
            <a:extLst>
              <a:ext uri="{FF2B5EF4-FFF2-40B4-BE49-F238E27FC236}">
                <a16:creationId xmlns:a16="http://schemas.microsoft.com/office/drawing/2014/main" id="{4C84992B-7F93-44D0-914E-F42312C86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09" y="513410"/>
            <a:ext cx="685800" cy="594566"/>
          </a:xfrm>
          <a:prstGeom prst="rect">
            <a:avLst/>
          </a:prstGeom>
        </p:spPr>
      </p:pic>
      <p:pic>
        <p:nvPicPr>
          <p:cNvPr id="25" name="Picture 24">
            <a:extLst>
              <a:ext uri="{FF2B5EF4-FFF2-40B4-BE49-F238E27FC236}">
                <a16:creationId xmlns:a16="http://schemas.microsoft.com/office/drawing/2014/main" id="{4BE99ED9-C116-4BF9-8445-D753864CD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987" y="5377888"/>
            <a:ext cx="946337" cy="695097"/>
          </a:xfrm>
          <a:prstGeom prst="rect">
            <a:avLst/>
          </a:prstGeom>
        </p:spPr>
      </p:pic>
      <p:sp>
        <p:nvSpPr>
          <p:cNvPr id="26" name="TextBox 25">
            <a:extLst>
              <a:ext uri="{FF2B5EF4-FFF2-40B4-BE49-F238E27FC236}">
                <a16:creationId xmlns:a16="http://schemas.microsoft.com/office/drawing/2014/main" id="{2D3B662F-8AB7-4B18-87DE-5AC11B5811AF}"/>
              </a:ext>
            </a:extLst>
          </p:cNvPr>
          <p:cNvSpPr txBox="1"/>
          <p:nvPr/>
        </p:nvSpPr>
        <p:spPr>
          <a:xfrm>
            <a:off x="1375973" y="6454911"/>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27" name="Picture 26">
            <a:extLst>
              <a:ext uri="{FF2B5EF4-FFF2-40B4-BE49-F238E27FC236}">
                <a16:creationId xmlns:a16="http://schemas.microsoft.com/office/drawing/2014/main" id="{09F7E7D0-F2CA-4944-A602-CB1864AAF4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625" y="6193018"/>
            <a:ext cx="328600" cy="328600"/>
          </a:xfrm>
          <a:prstGeom prst="rect">
            <a:avLst/>
          </a:prstGeom>
        </p:spPr>
      </p:pic>
      <p:pic>
        <p:nvPicPr>
          <p:cNvPr id="10" name="Picture 9">
            <a:extLst>
              <a:ext uri="{FF2B5EF4-FFF2-40B4-BE49-F238E27FC236}">
                <a16:creationId xmlns:a16="http://schemas.microsoft.com/office/drawing/2014/main" id="{13D1815F-9FDB-4E42-A4F8-F453164B0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694" y="5425687"/>
            <a:ext cx="4317093" cy="3981784"/>
          </a:xfrm>
          <a:prstGeom prst="rect">
            <a:avLst/>
          </a:prstGeom>
        </p:spPr>
      </p:pic>
      <p:pic>
        <p:nvPicPr>
          <p:cNvPr id="14" name="Picture 13">
            <a:extLst>
              <a:ext uri="{FF2B5EF4-FFF2-40B4-BE49-F238E27FC236}">
                <a16:creationId xmlns:a16="http://schemas.microsoft.com/office/drawing/2014/main" id="{BE1184AC-4943-4486-BBA7-E2D80C5C52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6773" y="468921"/>
            <a:ext cx="3826965" cy="3533419"/>
          </a:xfrm>
          <a:prstGeom prst="rect">
            <a:avLst/>
          </a:prstGeom>
        </p:spPr>
      </p:pic>
      <p:pic>
        <p:nvPicPr>
          <p:cNvPr id="19" name="Picture 18">
            <a:extLst>
              <a:ext uri="{FF2B5EF4-FFF2-40B4-BE49-F238E27FC236}">
                <a16:creationId xmlns:a16="http://schemas.microsoft.com/office/drawing/2014/main" id="{568B48B6-79EE-4B36-8DD7-75F7B59D9C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0885" y="2960448"/>
            <a:ext cx="1371600" cy="1380889"/>
          </a:xfrm>
          <a:prstGeom prst="rect">
            <a:avLst/>
          </a:prstGeom>
        </p:spPr>
      </p:pic>
    </p:spTree>
    <p:extLst>
      <p:ext uri="{BB962C8B-B14F-4D97-AF65-F5344CB8AC3E}">
        <p14:creationId xmlns:p14="http://schemas.microsoft.com/office/powerpoint/2010/main" val="45355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A484ECA7-DD73-428D-9947-70924D35A2F5}"/>
              </a:ext>
            </a:extLst>
          </p:cNvPr>
          <p:cNvGraphicFramePr>
            <a:graphicFrameLocks noGrp="1"/>
          </p:cNvGraphicFramePr>
          <p:nvPr>
            <p:extLst>
              <p:ext uri="{D42A27DB-BD31-4B8C-83A1-F6EECF244321}">
                <p14:modId xmlns:p14="http://schemas.microsoft.com/office/powerpoint/2010/main" val="3002660698"/>
              </p:ext>
            </p:extLst>
          </p:nvPr>
        </p:nvGraphicFramePr>
        <p:xfrm>
          <a:off x="4063956" y="745558"/>
          <a:ext cx="3514977" cy="3634740"/>
        </p:xfrm>
        <a:graphic>
          <a:graphicData uri="http://schemas.openxmlformats.org/drawingml/2006/table">
            <a:tbl>
              <a:tblPr firstRow="1" bandRow="1">
                <a:tableStyleId>{5C22544A-7EE6-4342-B048-85BDC9FD1C3A}</a:tableStyleId>
              </a:tblPr>
              <a:tblGrid>
                <a:gridCol w="1593935">
                  <a:extLst>
                    <a:ext uri="{9D8B030D-6E8A-4147-A177-3AD203B41FA5}">
                      <a16:colId xmlns:a16="http://schemas.microsoft.com/office/drawing/2014/main" val="130815134"/>
                    </a:ext>
                  </a:extLst>
                </a:gridCol>
                <a:gridCol w="749383">
                  <a:extLst>
                    <a:ext uri="{9D8B030D-6E8A-4147-A177-3AD203B41FA5}">
                      <a16:colId xmlns:a16="http://schemas.microsoft.com/office/drawing/2014/main" val="4217527882"/>
                    </a:ext>
                  </a:extLst>
                </a:gridCol>
                <a:gridCol w="1171659">
                  <a:extLst>
                    <a:ext uri="{9D8B030D-6E8A-4147-A177-3AD203B41FA5}">
                      <a16:colId xmlns:a16="http://schemas.microsoft.com/office/drawing/2014/main" val="2473108081"/>
                    </a:ext>
                  </a:extLst>
                </a:gridCol>
              </a:tblGrid>
              <a:tr h="605790">
                <a:tc>
                  <a:txBody>
                    <a:bodyPr/>
                    <a:lstStyle/>
                    <a:p>
                      <a:pPr algn="ctr"/>
                      <a:r>
                        <a:rPr lang="en-US" sz="1500" b="1" dirty="0">
                          <a:solidFill>
                            <a:schemeClr val="tx1"/>
                          </a:solidFill>
                          <a:latin typeface="Roboto" panose="02000000000000000000" pitchFamily="2" charset="0"/>
                          <a:ea typeface="Roboto" panose="02000000000000000000" pitchFamily="2" charset="0"/>
                        </a:rPr>
                        <a:t>Optical Distance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A0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15321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Touch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D0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180892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I2C</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8415234"/>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Right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3709246"/>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Left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M1</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028809"/>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Battery</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BATT</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755752"/>
                  </a:ext>
                </a:extLst>
              </a:tr>
            </a:tbl>
          </a:graphicData>
        </a:graphic>
      </p:graphicFrame>
      <p:sp>
        <p:nvSpPr>
          <p:cNvPr id="33" name="Rectangle: Rounded Corners 32">
            <a:extLst>
              <a:ext uri="{FF2B5EF4-FFF2-40B4-BE49-F238E27FC236}">
                <a16:creationId xmlns:a16="http://schemas.microsoft.com/office/drawing/2014/main" id="{A229CBD5-0C5B-41EE-82EB-FA3FDD072525}"/>
              </a:ext>
            </a:extLst>
          </p:cNvPr>
          <p:cNvSpPr/>
          <p:nvPr/>
        </p:nvSpPr>
        <p:spPr>
          <a:xfrm>
            <a:off x="220436" y="212271"/>
            <a:ext cx="7307036" cy="481692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C0BC37B9-1B7B-4E11-81E4-33E6B7EBC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870" y="5340003"/>
            <a:ext cx="4601453" cy="4244059"/>
          </a:xfrm>
          <a:prstGeom prst="rect">
            <a:avLst/>
          </a:prstGeom>
        </p:spPr>
      </p:pic>
      <p:grpSp>
        <p:nvGrpSpPr>
          <p:cNvPr id="5" name="Group 4">
            <a:extLst>
              <a:ext uri="{FF2B5EF4-FFF2-40B4-BE49-F238E27FC236}">
                <a16:creationId xmlns:a16="http://schemas.microsoft.com/office/drawing/2014/main" id="{8ACFAAB2-1E97-4A71-9729-B6A9E18371C5}"/>
              </a:ext>
            </a:extLst>
          </p:cNvPr>
          <p:cNvGrpSpPr/>
          <p:nvPr/>
        </p:nvGrpSpPr>
        <p:grpSpPr>
          <a:xfrm>
            <a:off x="3399026" y="833559"/>
            <a:ext cx="666237" cy="3553889"/>
            <a:chOff x="13903030" y="2249354"/>
            <a:chExt cx="2664946" cy="14215557"/>
          </a:xfrm>
        </p:grpSpPr>
        <p:pic>
          <p:nvPicPr>
            <p:cNvPr id="21" name="Picture 20">
              <a:extLst>
                <a:ext uri="{FF2B5EF4-FFF2-40B4-BE49-F238E27FC236}">
                  <a16:creationId xmlns:a16="http://schemas.microsoft.com/office/drawing/2014/main" id="{DE0846B0-0421-4C4A-BAA5-37A6A78DC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3030" y="2249354"/>
              <a:ext cx="2227355" cy="1828800"/>
            </a:xfrm>
            <a:prstGeom prst="rect">
              <a:avLst/>
            </a:prstGeom>
          </p:spPr>
        </p:pic>
        <p:pic>
          <p:nvPicPr>
            <p:cNvPr id="26" name="Picture 25">
              <a:extLst>
                <a:ext uri="{FF2B5EF4-FFF2-40B4-BE49-F238E27FC236}">
                  <a16:creationId xmlns:a16="http://schemas.microsoft.com/office/drawing/2014/main" id="{83115E13-FC00-40A7-BF53-90D34643B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930" y="14636111"/>
              <a:ext cx="2267153" cy="1828800"/>
            </a:xfrm>
            <a:prstGeom prst="rect">
              <a:avLst/>
            </a:prstGeom>
          </p:spPr>
        </p:pic>
        <p:pic>
          <p:nvPicPr>
            <p:cNvPr id="29" name="Picture 28">
              <a:extLst>
                <a:ext uri="{FF2B5EF4-FFF2-40B4-BE49-F238E27FC236}">
                  <a16:creationId xmlns:a16="http://schemas.microsoft.com/office/drawing/2014/main" id="{AC464755-C2E6-492E-A4DE-D0694597A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1995" y="6906726"/>
              <a:ext cx="2109424" cy="1828800"/>
            </a:xfrm>
            <a:prstGeom prst="rect">
              <a:avLst/>
            </a:prstGeom>
          </p:spPr>
        </p:pic>
        <p:pic>
          <p:nvPicPr>
            <p:cNvPr id="18" name="Picture 17">
              <a:extLst>
                <a:ext uri="{FF2B5EF4-FFF2-40B4-BE49-F238E27FC236}">
                  <a16:creationId xmlns:a16="http://schemas.microsoft.com/office/drawing/2014/main" id="{065AEE7D-5353-4E19-A4B0-8EA82C622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71138" y="4578040"/>
              <a:ext cx="2074277" cy="1828800"/>
            </a:xfrm>
            <a:prstGeom prst="rect">
              <a:avLst/>
            </a:prstGeom>
          </p:spPr>
        </p:pic>
        <p:pic>
          <p:nvPicPr>
            <p:cNvPr id="19" name="Picture 18">
              <a:extLst>
                <a:ext uri="{FF2B5EF4-FFF2-40B4-BE49-F238E27FC236}">
                  <a16:creationId xmlns:a16="http://schemas.microsoft.com/office/drawing/2014/main" id="{902F7368-A89C-492E-8ABE-F17B9E8013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87687" y="9464012"/>
              <a:ext cx="2580289" cy="1828800"/>
            </a:xfrm>
            <a:prstGeom prst="rect">
              <a:avLst/>
            </a:prstGeom>
          </p:spPr>
        </p:pic>
        <p:pic>
          <p:nvPicPr>
            <p:cNvPr id="22" name="Picture 21">
              <a:extLst>
                <a:ext uri="{FF2B5EF4-FFF2-40B4-BE49-F238E27FC236}">
                  <a16:creationId xmlns:a16="http://schemas.microsoft.com/office/drawing/2014/main" id="{9A8D1FE0-A188-4EF7-94E5-B6D9F2B310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85075" y="12078825"/>
              <a:ext cx="2580289" cy="1828800"/>
            </a:xfrm>
            <a:prstGeom prst="rect">
              <a:avLst/>
            </a:prstGeom>
          </p:spPr>
        </p:pic>
      </p:grpSp>
      <p:pic>
        <p:nvPicPr>
          <p:cNvPr id="7" name="Picture 6">
            <a:extLst>
              <a:ext uri="{FF2B5EF4-FFF2-40B4-BE49-F238E27FC236}">
                <a16:creationId xmlns:a16="http://schemas.microsoft.com/office/drawing/2014/main" id="{C99FBBD3-999D-4467-A8D1-23616E5700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684" y="579823"/>
            <a:ext cx="2793570" cy="4114800"/>
          </a:xfrm>
          <a:prstGeom prst="rect">
            <a:avLst/>
          </a:prstGeom>
        </p:spPr>
      </p:pic>
      <p:sp>
        <p:nvSpPr>
          <p:cNvPr id="13" name="TextBox 12">
            <a:extLst>
              <a:ext uri="{FF2B5EF4-FFF2-40B4-BE49-F238E27FC236}">
                <a16:creationId xmlns:a16="http://schemas.microsoft.com/office/drawing/2014/main" id="{D812A4D1-47D6-42B7-846A-97E04A0E6110}"/>
              </a:ext>
            </a:extLst>
          </p:cNvPr>
          <p:cNvSpPr txBox="1"/>
          <p:nvPr/>
        </p:nvSpPr>
        <p:spPr>
          <a:xfrm>
            <a:off x="5869655" y="8845413"/>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14" name="TextBox 13">
            <a:extLst>
              <a:ext uri="{FF2B5EF4-FFF2-40B4-BE49-F238E27FC236}">
                <a16:creationId xmlns:a16="http://schemas.microsoft.com/office/drawing/2014/main" id="{CE615F13-82D8-4FC7-9C13-65DE346471FB}"/>
              </a:ext>
            </a:extLst>
          </p:cNvPr>
          <p:cNvSpPr txBox="1"/>
          <p:nvPr/>
        </p:nvSpPr>
        <p:spPr>
          <a:xfrm>
            <a:off x="1465611" y="6883506"/>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spTree>
    <p:extLst>
      <p:ext uri="{BB962C8B-B14F-4D97-AF65-F5344CB8AC3E}">
        <p14:creationId xmlns:p14="http://schemas.microsoft.com/office/powerpoint/2010/main" val="3767710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432CDB-8F74-4338-B3A4-A7FEC5FAB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385" y="3134703"/>
            <a:ext cx="6993631" cy="3788994"/>
          </a:xfrm>
          <a:prstGeom prst="rect">
            <a:avLst/>
          </a:prstGeom>
        </p:spPr>
      </p:pic>
      <p:sp>
        <p:nvSpPr>
          <p:cNvPr id="7" name="Rectangle 6">
            <a:extLst>
              <a:ext uri="{FF2B5EF4-FFF2-40B4-BE49-F238E27FC236}">
                <a16:creationId xmlns:a16="http://schemas.microsoft.com/office/drawing/2014/main" id="{92DB6195-72B5-4E3E-8FCC-80698FDED6D0}"/>
              </a:ext>
            </a:extLst>
          </p:cNvPr>
          <p:cNvSpPr/>
          <p:nvPr/>
        </p:nvSpPr>
        <p:spPr>
          <a:xfrm>
            <a:off x="389385" y="8465248"/>
            <a:ext cx="6993631" cy="1246495"/>
          </a:xfrm>
          <a:prstGeom prst="rect">
            <a:avLst/>
          </a:prstGeom>
        </p:spPr>
        <p:txBody>
          <a:bodyPr wrap="square">
            <a:spAutoFit/>
          </a:bodyPr>
          <a:lstStyle/>
          <a:p>
            <a:r>
              <a:rPr lang="en-US" sz="1500" dirty="0">
                <a:latin typeface="Roboto" panose="02000000000000000000" pitchFamily="2" charset="0"/>
                <a:ea typeface="Roboto" panose="02000000000000000000" pitchFamily="2" charset="0"/>
              </a:rPr>
              <a:t>This document is published by Modern Robotics, Inc. No part of this document may be copied, published in print or shared online or otherwise publicly released without the express written consent of Modern Robotics, Inc.</a:t>
            </a:r>
          </a:p>
          <a:p>
            <a:endParaRPr lang="en-US" sz="1500" dirty="0">
              <a:latin typeface="Roboto" panose="02000000000000000000" pitchFamily="2" charset="0"/>
              <a:ea typeface="Roboto" panose="02000000000000000000" pitchFamily="2" charset="0"/>
            </a:endParaRPr>
          </a:p>
          <a:p>
            <a:r>
              <a:rPr lang="en-US" sz="1500" dirty="0">
                <a:latin typeface="Roboto" panose="02000000000000000000" pitchFamily="2" charset="0"/>
                <a:ea typeface="Roboto" panose="02000000000000000000" pitchFamily="2" charset="0"/>
              </a:rPr>
              <a:t>Specifications subject to change without notice.</a:t>
            </a:r>
          </a:p>
        </p:txBody>
      </p:sp>
    </p:spTree>
    <p:extLst>
      <p:ext uri="{BB962C8B-B14F-4D97-AF65-F5344CB8AC3E}">
        <p14:creationId xmlns:p14="http://schemas.microsoft.com/office/powerpoint/2010/main" val="288752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CCCDD1-2E14-49AB-90B3-C0A316530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524" y="2227684"/>
            <a:ext cx="1210397" cy="741326"/>
          </a:xfrm>
          <a:prstGeom prst="rect">
            <a:avLst/>
          </a:prstGeom>
        </p:spPr>
      </p:pic>
      <p:pic>
        <p:nvPicPr>
          <p:cNvPr id="11" name="Picture 10">
            <a:extLst>
              <a:ext uri="{FF2B5EF4-FFF2-40B4-BE49-F238E27FC236}">
                <a16:creationId xmlns:a16="http://schemas.microsoft.com/office/drawing/2014/main" id="{8096E7DC-8F5F-4D50-96E5-2A57FA6B0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702" y="6067721"/>
            <a:ext cx="784293" cy="831000"/>
          </a:xfrm>
          <a:prstGeom prst="rect">
            <a:avLst/>
          </a:prstGeom>
        </p:spPr>
      </p:pic>
      <p:sp>
        <p:nvSpPr>
          <p:cNvPr id="4" name="TextBox 3">
            <a:extLst>
              <a:ext uri="{FF2B5EF4-FFF2-40B4-BE49-F238E27FC236}">
                <a16:creationId xmlns:a16="http://schemas.microsoft.com/office/drawing/2014/main" id="{A6BBE25D-3C02-40D4-9DDB-6521C8968692}"/>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pic>
        <p:nvPicPr>
          <p:cNvPr id="6" name="Picture 5">
            <a:extLst>
              <a:ext uri="{FF2B5EF4-FFF2-40B4-BE49-F238E27FC236}">
                <a16:creationId xmlns:a16="http://schemas.microsoft.com/office/drawing/2014/main" id="{C4A6B724-0444-4FDF-A6D2-E13B8DDA4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5702" y="4818734"/>
            <a:ext cx="494042" cy="494042"/>
          </a:xfrm>
          <a:prstGeom prst="rect">
            <a:avLst/>
          </a:prstGeom>
        </p:spPr>
      </p:pic>
      <p:pic>
        <p:nvPicPr>
          <p:cNvPr id="7" name="Picture 6">
            <a:extLst>
              <a:ext uri="{FF2B5EF4-FFF2-40B4-BE49-F238E27FC236}">
                <a16:creationId xmlns:a16="http://schemas.microsoft.com/office/drawing/2014/main" id="{FFC84A7C-9D82-4F8F-828E-891AE3917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094" y="7480478"/>
            <a:ext cx="573872" cy="573872"/>
          </a:xfrm>
          <a:prstGeom prst="rect">
            <a:avLst/>
          </a:prstGeom>
        </p:spPr>
      </p:pic>
      <p:pic>
        <p:nvPicPr>
          <p:cNvPr id="9" name="Picture 8">
            <a:extLst>
              <a:ext uri="{FF2B5EF4-FFF2-40B4-BE49-F238E27FC236}">
                <a16:creationId xmlns:a16="http://schemas.microsoft.com/office/drawing/2014/main" id="{4FBEF74D-955B-4903-91BA-DB72612767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4033" y="3647622"/>
            <a:ext cx="693821" cy="498019"/>
          </a:xfrm>
          <a:prstGeom prst="rect">
            <a:avLst/>
          </a:prstGeom>
        </p:spPr>
      </p:pic>
      <p:pic>
        <p:nvPicPr>
          <p:cNvPr id="31" name="Picture 30">
            <a:extLst>
              <a:ext uri="{FF2B5EF4-FFF2-40B4-BE49-F238E27FC236}">
                <a16:creationId xmlns:a16="http://schemas.microsoft.com/office/drawing/2014/main" id="{2C8E0C6D-EBD2-4061-B0CF-65D8DD0617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7167" y="6067773"/>
            <a:ext cx="1030122" cy="830948"/>
          </a:xfrm>
          <a:prstGeom prst="rect">
            <a:avLst/>
          </a:prstGeom>
        </p:spPr>
      </p:pic>
      <p:pic>
        <p:nvPicPr>
          <p:cNvPr id="33" name="Picture 32">
            <a:extLst>
              <a:ext uri="{FF2B5EF4-FFF2-40B4-BE49-F238E27FC236}">
                <a16:creationId xmlns:a16="http://schemas.microsoft.com/office/drawing/2014/main" id="{3F407D8F-03DD-4F0B-9538-38883D58E1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9286" y="8684695"/>
            <a:ext cx="922873" cy="800100"/>
          </a:xfrm>
          <a:prstGeom prst="rect">
            <a:avLst/>
          </a:prstGeom>
        </p:spPr>
      </p:pic>
      <p:pic>
        <p:nvPicPr>
          <p:cNvPr id="5" name="Picture 4">
            <a:extLst>
              <a:ext uri="{FF2B5EF4-FFF2-40B4-BE49-F238E27FC236}">
                <a16:creationId xmlns:a16="http://schemas.microsoft.com/office/drawing/2014/main" id="{D611F389-9469-49A8-85D7-5672510E1D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9324" y="1062548"/>
            <a:ext cx="988219" cy="570310"/>
          </a:xfrm>
          <a:prstGeom prst="rect">
            <a:avLst/>
          </a:prstGeom>
        </p:spPr>
      </p:pic>
      <p:pic>
        <p:nvPicPr>
          <p:cNvPr id="10" name="Picture 9">
            <a:extLst>
              <a:ext uri="{FF2B5EF4-FFF2-40B4-BE49-F238E27FC236}">
                <a16:creationId xmlns:a16="http://schemas.microsoft.com/office/drawing/2014/main" id="{3ED79AA6-8C6F-4EA1-A6EA-6DD66D0184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5548" y="2256676"/>
            <a:ext cx="1295770" cy="712334"/>
          </a:xfrm>
          <a:prstGeom prst="rect">
            <a:avLst/>
          </a:prstGeom>
        </p:spPr>
      </p:pic>
      <p:pic>
        <p:nvPicPr>
          <p:cNvPr id="13" name="Picture 12">
            <a:extLst>
              <a:ext uri="{FF2B5EF4-FFF2-40B4-BE49-F238E27FC236}">
                <a16:creationId xmlns:a16="http://schemas.microsoft.com/office/drawing/2014/main" id="{6DB5A7FC-0149-4E34-B5BE-2E5025FB32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324" y="3592828"/>
            <a:ext cx="1017985" cy="752475"/>
          </a:xfrm>
          <a:prstGeom prst="rect">
            <a:avLst/>
          </a:prstGeom>
        </p:spPr>
      </p:pic>
      <p:pic>
        <p:nvPicPr>
          <p:cNvPr id="19" name="Picture 18">
            <a:extLst>
              <a:ext uri="{FF2B5EF4-FFF2-40B4-BE49-F238E27FC236}">
                <a16:creationId xmlns:a16="http://schemas.microsoft.com/office/drawing/2014/main" id="{9C64BFF5-9CF4-4F9A-89EF-66C0C98AC6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152" y="4838664"/>
            <a:ext cx="1404562" cy="856267"/>
          </a:xfrm>
          <a:prstGeom prst="rect">
            <a:avLst/>
          </a:prstGeom>
        </p:spPr>
      </p:pic>
      <p:pic>
        <p:nvPicPr>
          <p:cNvPr id="21" name="Picture 20">
            <a:extLst>
              <a:ext uri="{FF2B5EF4-FFF2-40B4-BE49-F238E27FC236}">
                <a16:creationId xmlns:a16="http://schemas.microsoft.com/office/drawing/2014/main" id="{9B495276-81BA-4E52-8CAB-8931F41EC3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8554" y="6067773"/>
            <a:ext cx="1384914" cy="830949"/>
          </a:xfrm>
          <a:prstGeom prst="rect">
            <a:avLst/>
          </a:prstGeom>
        </p:spPr>
      </p:pic>
      <p:pic>
        <p:nvPicPr>
          <p:cNvPr id="23" name="Picture 22">
            <a:extLst>
              <a:ext uri="{FF2B5EF4-FFF2-40B4-BE49-F238E27FC236}">
                <a16:creationId xmlns:a16="http://schemas.microsoft.com/office/drawing/2014/main" id="{279F5E8C-8B99-479E-BD18-8A9D104E61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5549" y="7373591"/>
            <a:ext cx="1240923" cy="856267"/>
          </a:xfrm>
          <a:prstGeom prst="rect">
            <a:avLst/>
          </a:prstGeom>
        </p:spPr>
      </p:pic>
      <p:pic>
        <p:nvPicPr>
          <p:cNvPr id="25" name="Picture 24">
            <a:extLst>
              <a:ext uri="{FF2B5EF4-FFF2-40B4-BE49-F238E27FC236}">
                <a16:creationId xmlns:a16="http://schemas.microsoft.com/office/drawing/2014/main" id="{AD3FC7FC-F246-4035-8FF3-C654DFBDE36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9465" y="8756017"/>
            <a:ext cx="813090" cy="622024"/>
          </a:xfrm>
          <a:prstGeom prst="rect">
            <a:avLst/>
          </a:prstGeom>
        </p:spPr>
      </p:pic>
      <p:pic>
        <p:nvPicPr>
          <p:cNvPr id="27" name="Picture 26">
            <a:extLst>
              <a:ext uri="{FF2B5EF4-FFF2-40B4-BE49-F238E27FC236}">
                <a16:creationId xmlns:a16="http://schemas.microsoft.com/office/drawing/2014/main" id="{C0DB0FF5-F9F3-4829-8938-DA4BFAF664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74094" y="1017496"/>
            <a:ext cx="567007" cy="570310"/>
          </a:xfrm>
          <a:prstGeom prst="rect">
            <a:avLst/>
          </a:prstGeom>
        </p:spPr>
      </p:pic>
      <p:pic>
        <p:nvPicPr>
          <p:cNvPr id="30" name="Picture 29">
            <a:extLst>
              <a:ext uri="{FF2B5EF4-FFF2-40B4-BE49-F238E27FC236}">
                <a16:creationId xmlns:a16="http://schemas.microsoft.com/office/drawing/2014/main" id="{DF7B28BC-7ADD-4E68-8434-08FA9B8793F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8665545">
            <a:off x="3153267" y="2080869"/>
            <a:ext cx="394848" cy="1021293"/>
          </a:xfrm>
          <a:prstGeom prst="rect">
            <a:avLst/>
          </a:prstGeom>
        </p:spPr>
      </p:pic>
      <p:pic>
        <p:nvPicPr>
          <p:cNvPr id="36" name="Picture 35">
            <a:extLst>
              <a:ext uri="{FF2B5EF4-FFF2-40B4-BE49-F238E27FC236}">
                <a16:creationId xmlns:a16="http://schemas.microsoft.com/office/drawing/2014/main" id="{F958716C-C037-49EC-8A2E-1A751D76498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07919" y="3595225"/>
            <a:ext cx="1061343" cy="600164"/>
          </a:xfrm>
          <a:prstGeom prst="rect">
            <a:avLst/>
          </a:prstGeom>
        </p:spPr>
      </p:pic>
      <p:pic>
        <p:nvPicPr>
          <p:cNvPr id="38" name="Picture 37">
            <a:extLst>
              <a:ext uri="{FF2B5EF4-FFF2-40B4-BE49-F238E27FC236}">
                <a16:creationId xmlns:a16="http://schemas.microsoft.com/office/drawing/2014/main" id="{2EC81189-F3F4-4E73-AF6B-9FB22E9F0C0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09947" y="8766905"/>
            <a:ext cx="495300" cy="669131"/>
          </a:xfrm>
          <a:prstGeom prst="rect">
            <a:avLst/>
          </a:prstGeom>
        </p:spPr>
      </p:pic>
      <p:pic>
        <p:nvPicPr>
          <p:cNvPr id="40" name="Picture 39">
            <a:extLst>
              <a:ext uri="{FF2B5EF4-FFF2-40B4-BE49-F238E27FC236}">
                <a16:creationId xmlns:a16="http://schemas.microsoft.com/office/drawing/2014/main" id="{92EDE8F6-7B9A-4CAE-A6E8-49FCF772389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92197" y="893398"/>
            <a:ext cx="500063" cy="752475"/>
          </a:xfrm>
          <a:prstGeom prst="rect">
            <a:avLst/>
          </a:prstGeom>
        </p:spPr>
      </p:pic>
      <p:pic>
        <p:nvPicPr>
          <p:cNvPr id="42" name="Picture 41">
            <a:extLst>
              <a:ext uri="{FF2B5EF4-FFF2-40B4-BE49-F238E27FC236}">
                <a16:creationId xmlns:a16="http://schemas.microsoft.com/office/drawing/2014/main" id="{16B86417-9C5A-4023-A054-17DD2AAF7BE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27167" y="4744286"/>
            <a:ext cx="1180557" cy="836729"/>
          </a:xfrm>
          <a:prstGeom prst="rect">
            <a:avLst/>
          </a:prstGeom>
        </p:spPr>
      </p:pic>
      <p:pic>
        <p:nvPicPr>
          <p:cNvPr id="44" name="Picture 43">
            <a:extLst>
              <a:ext uri="{FF2B5EF4-FFF2-40B4-BE49-F238E27FC236}">
                <a16:creationId xmlns:a16="http://schemas.microsoft.com/office/drawing/2014/main" id="{5C4E8356-D837-49D7-BEB8-8C1A4940D11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692197" y="7402583"/>
            <a:ext cx="718852" cy="856267"/>
          </a:xfrm>
          <a:prstGeom prst="rect">
            <a:avLst/>
          </a:prstGeom>
        </p:spPr>
      </p:pic>
      <p:pic>
        <p:nvPicPr>
          <p:cNvPr id="26" name="Picture 25">
            <a:extLst>
              <a:ext uri="{FF2B5EF4-FFF2-40B4-BE49-F238E27FC236}">
                <a16:creationId xmlns:a16="http://schemas.microsoft.com/office/drawing/2014/main" id="{CDA143FF-9B86-4C3B-A070-CF239A18D39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489286" y="7497366"/>
            <a:ext cx="134656" cy="214325"/>
          </a:xfrm>
          <a:prstGeom prst="rect">
            <a:avLst/>
          </a:prstGeom>
        </p:spPr>
      </p:pic>
      <p:graphicFrame>
        <p:nvGraphicFramePr>
          <p:cNvPr id="2" name="Table 1">
            <a:extLst>
              <a:ext uri="{FF2B5EF4-FFF2-40B4-BE49-F238E27FC236}">
                <a16:creationId xmlns:a16="http://schemas.microsoft.com/office/drawing/2014/main" id="{7231ED1F-F9C0-4617-8462-26ACC5EB9D88}"/>
              </a:ext>
            </a:extLst>
          </p:cNvPr>
          <p:cNvGraphicFramePr>
            <a:graphicFrameLocks noGrp="1"/>
          </p:cNvGraphicFramePr>
          <p:nvPr>
            <p:extLst>
              <p:ext uri="{D42A27DB-BD31-4B8C-83A1-F6EECF244321}">
                <p14:modId xmlns:p14="http://schemas.microsoft.com/office/powerpoint/2010/main" val="3262147463"/>
              </p:ext>
            </p:extLst>
          </p:nvPr>
        </p:nvGraphicFramePr>
        <p:xfrm>
          <a:off x="318408" y="669472"/>
          <a:ext cx="7160079" cy="9127671"/>
        </p:xfrm>
        <a:graphic>
          <a:graphicData uri="http://schemas.openxmlformats.org/drawingml/2006/table">
            <a:tbl>
              <a:tblPr firstRow="1" bandRow="1">
                <a:tableStyleId>{5C22544A-7EE6-4342-B048-85BDC9FD1C3A}</a:tableStyleId>
              </a:tblPr>
              <a:tblGrid>
                <a:gridCol w="2386693">
                  <a:extLst>
                    <a:ext uri="{9D8B030D-6E8A-4147-A177-3AD203B41FA5}">
                      <a16:colId xmlns:a16="http://schemas.microsoft.com/office/drawing/2014/main" val="747046207"/>
                    </a:ext>
                  </a:extLst>
                </a:gridCol>
                <a:gridCol w="2386693">
                  <a:extLst>
                    <a:ext uri="{9D8B030D-6E8A-4147-A177-3AD203B41FA5}">
                      <a16:colId xmlns:a16="http://schemas.microsoft.com/office/drawing/2014/main" val="16059825"/>
                    </a:ext>
                  </a:extLst>
                </a:gridCol>
                <a:gridCol w="2386693">
                  <a:extLst>
                    <a:ext uri="{9D8B030D-6E8A-4147-A177-3AD203B41FA5}">
                      <a16:colId xmlns:a16="http://schemas.microsoft.com/office/drawing/2014/main" val="3174526179"/>
                    </a:ext>
                  </a:extLst>
                </a:gridCol>
              </a:tblGrid>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04-0305</a:t>
                      </a:r>
                    </a:p>
                    <a:p>
                      <a:pPr algn="l"/>
                      <a:r>
                        <a:rPr lang="en-US" sz="1300" b="1" dirty="0">
                          <a:solidFill>
                            <a:schemeClr val="tx1"/>
                          </a:solidFill>
                          <a:latin typeface="Roboto" panose="02000000000000000000" pitchFamily="2" charset="0"/>
                          <a:ea typeface="Roboto" panose="02000000000000000000" pitchFamily="2" charset="0"/>
                        </a:rPr>
                        <a:t>3x5 Gusset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08-0019</a:t>
                      </a:r>
                    </a:p>
                    <a:p>
                      <a:pPr algn="l"/>
                      <a:r>
                        <a:rPr lang="en-US" sz="1300" b="1" dirty="0">
                          <a:solidFill>
                            <a:schemeClr val="tx1"/>
                          </a:solidFill>
                          <a:latin typeface="Roboto" panose="02000000000000000000" pitchFamily="2" charset="0"/>
                          <a:ea typeface="Roboto" panose="02000000000000000000" pitchFamily="2" charset="0"/>
                        </a:rPr>
                        <a:t>Axle Collar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x14</a:t>
                      </a:r>
                    </a:p>
                    <a:p>
                      <a:pPr algn="l"/>
                      <a:r>
                        <a:rPr lang="en-US" sz="1300" b="1" dirty="0">
                          <a:solidFill>
                            <a:schemeClr val="tx1"/>
                          </a:solidFill>
                          <a:latin typeface="Roboto" panose="02000000000000000000" pitchFamily="2" charset="0"/>
                          <a:ea typeface="Roboto" panose="02000000000000000000" pitchFamily="2" charset="0"/>
                        </a:rPr>
                        <a:t>11-6002</a:t>
                      </a:r>
                    </a:p>
                    <a:p>
                      <a:pPr algn="l"/>
                      <a:r>
                        <a:rPr lang="en-US" sz="1300" b="1" dirty="0">
                          <a:solidFill>
                            <a:schemeClr val="tx1"/>
                          </a:solidFill>
                          <a:latin typeface="Roboto" panose="02000000000000000000" pitchFamily="2" charset="0"/>
                          <a:ea typeface="Roboto" panose="02000000000000000000" pitchFamily="2" charset="0"/>
                        </a:rPr>
                        <a:t>Quick Connect Medium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0911785"/>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04-0309</a:t>
                      </a:r>
                    </a:p>
                    <a:p>
                      <a:pPr algn="l"/>
                      <a:r>
                        <a:rPr lang="en-US" sz="1300" b="1" dirty="0">
                          <a:solidFill>
                            <a:schemeClr val="tx1"/>
                          </a:solidFill>
                          <a:latin typeface="Roboto" panose="02000000000000000000" pitchFamily="2" charset="0"/>
                          <a:ea typeface="Roboto" panose="02000000000000000000" pitchFamily="2" charset="0"/>
                        </a:rPr>
                        <a:t>3x9 Gusset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x4</a:t>
                      </a:r>
                    </a:p>
                    <a:p>
                      <a:pPr algn="l"/>
                      <a:r>
                        <a:rPr lang="en-US" sz="1300" b="1" dirty="0">
                          <a:solidFill>
                            <a:schemeClr val="tx1"/>
                          </a:solidFill>
                          <a:latin typeface="Roboto" panose="02000000000000000000" pitchFamily="2" charset="0"/>
                          <a:ea typeface="Roboto" panose="02000000000000000000" pitchFamily="2" charset="0"/>
                        </a:rPr>
                        <a:t>09-0003</a:t>
                      </a:r>
                    </a:p>
                    <a:p>
                      <a:pPr algn="l"/>
                      <a:r>
                        <a:rPr lang="en-US" sz="1300" b="1" dirty="0">
                          <a:solidFill>
                            <a:schemeClr val="tx1"/>
                          </a:solidFill>
                          <a:latin typeface="Roboto" panose="02000000000000000000" pitchFamily="2" charset="0"/>
                          <a:ea typeface="Roboto" panose="02000000000000000000" pitchFamily="2" charset="0"/>
                        </a:rPr>
                        <a:t>16mm Standoffs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45-0300</a:t>
                      </a:r>
                    </a:p>
                    <a:p>
                      <a:pPr algn="l"/>
                      <a:r>
                        <a:rPr lang="en-US" sz="1300" b="1" dirty="0">
                          <a:solidFill>
                            <a:schemeClr val="tx1"/>
                          </a:solidFill>
                          <a:latin typeface="Roboto" panose="02000000000000000000" pitchFamily="2" charset="0"/>
                          <a:ea typeface="Roboto" panose="02000000000000000000" pitchFamily="2" charset="0"/>
                        </a:rPr>
                        <a:t>Battery Pack Mount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727812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x3</a:t>
                      </a:r>
                    </a:p>
                    <a:p>
                      <a:pPr algn="l"/>
                      <a:r>
                        <a:rPr lang="en-US" sz="1300" b="1" dirty="0">
                          <a:solidFill>
                            <a:schemeClr val="tx1"/>
                          </a:solidFill>
                          <a:latin typeface="Roboto" panose="02000000000000000000" pitchFamily="2" charset="0"/>
                          <a:ea typeface="Roboto" panose="02000000000000000000" pitchFamily="2" charset="0"/>
                        </a:rPr>
                        <a:t>05-0303</a:t>
                      </a:r>
                    </a:p>
                    <a:p>
                      <a:pPr algn="l"/>
                      <a:r>
                        <a:rPr lang="en-US" sz="1300" b="1" dirty="0">
                          <a:solidFill>
                            <a:schemeClr val="tx1"/>
                          </a:solidFill>
                          <a:latin typeface="Roboto" panose="02000000000000000000" pitchFamily="2" charset="0"/>
                          <a:ea typeface="Roboto" panose="02000000000000000000" pitchFamily="2" charset="0"/>
                        </a:rPr>
                        <a:t>3x3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10-0052</a:t>
                      </a:r>
                    </a:p>
                    <a:p>
                      <a:pPr algn="l"/>
                      <a:r>
                        <a:rPr lang="en-US" sz="1300" b="1" dirty="0">
                          <a:solidFill>
                            <a:schemeClr val="tx1"/>
                          </a:solidFill>
                          <a:latin typeface="Roboto" panose="02000000000000000000" pitchFamily="2" charset="0"/>
                          <a:ea typeface="Roboto" panose="02000000000000000000" pitchFamily="2" charset="0"/>
                        </a:rPr>
                        <a:t>52mm D-Shaft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45-1007</a:t>
                      </a:r>
                    </a:p>
                    <a:p>
                      <a:pPr algn="l"/>
                      <a:r>
                        <a:rPr lang="en-US" sz="1300" b="1" dirty="0">
                          <a:solidFill>
                            <a:schemeClr val="tx1"/>
                          </a:solidFill>
                          <a:latin typeface="Roboto" panose="02000000000000000000" pitchFamily="2" charset="0"/>
                          <a:ea typeface="Roboto" panose="02000000000000000000" pitchFamily="2" charset="0"/>
                        </a:rPr>
                        <a:t>Push-In Grommet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325086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05-0513</a:t>
                      </a:r>
                    </a:p>
                    <a:p>
                      <a:pPr algn="l"/>
                      <a:r>
                        <a:rPr lang="en-US" sz="1300" b="1" dirty="0">
                          <a:solidFill>
                            <a:schemeClr val="tx1"/>
                          </a:solidFill>
                          <a:latin typeface="Roboto" panose="02000000000000000000" pitchFamily="2" charset="0"/>
                          <a:ea typeface="Roboto" panose="02000000000000000000" pitchFamily="2" charset="0"/>
                        </a:rPr>
                        <a:t>5x13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x32</a:t>
                      </a:r>
                    </a:p>
                    <a:p>
                      <a:pPr algn="l"/>
                      <a:r>
                        <a:rPr lang="en-US" sz="1300" b="1" dirty="0">
                          <a:solidFill>
                            <a:schemeClr val="tx1"/>
                          </a:solidFill>
                          <a:latin typeface="Roboto" panose="02000000000000000000" pitchFamily="2" charset="0"/>
                          <a:ea typeface="Roboto" panose="02000000000000000000" pitchFamily="2" charset="0"/>
                        </a:rPr>
                        <a:t>11-4108</a:t>
                      </a:r>
                    </a:p>
                    <a:p>
                      <a:pPr algn="l"/>
                      <a:r>
                        <a:rPr lang="en-US" sz="1300" b="1" dirty="0">
                          <a:solidFill>
                            <a:schemeClr val="tx1"/>
                          </a:solidFill>
                          <a:latin typeface="Roboto" panose="02000000000000000000" pitchFamily="2" charset="0"/>
                          <a:ea typeface="Roboto" panose="02000000000000000000" pitchFamily="2" charset="0"/>
                        </a:rPr>
                        <a:t>M4 x 8mm Screw</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45-1010</a:t>
                      </a:r>
                    </a:p>
                    <a:p>
                      <a:pPr algn="l"/>
                      <a:r>
                        <a:rPr lang="en-US" sz="1300" b="1" dirty="0">
                          <a:solidFill>
                            <a:schemeClr val="tx1"/>
                          </a:solidFill>
                          <a:latin typeface="Roboto" panose="02000000000000000000" pitchFamily="2" charset="0"/>
                          <a:ea typeface="Roboto" panose="02000000000000000000" pitchFamily="2" charset="0"/>
                        </a:rPr>
                        <a:t>DC Motor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590440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06-1319</a:t>
                      </a:r>
                    </a:p>
                    <a:p>
                      <a:pPr algn="l"/>
                      <a:r>
                        <a:rPr lang="en-US" sz="1300" b="1" dirty="0">
                          <a:solidFill>
                            <a:schemeClr val="tx1"/>
                          </a:solidFill>
                          <a:latin typeface="Roboto" panose="02000000000000000000" pitchFamily="2" charset="0"/>
                          <a:ea typeface="Roboto" panose="02000000000000000000" pitchFamily="2" charset="0"/>
                        </a:rPr>
                        <a:t>13x19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11-4120</a:t>
                      </a:r>
                    </a:p>
                    <a:p>
                      <a:pPr algn="l"/>
                      <a:r>
                        <a:rPr lang="en-US" sz="1300" b="1" dirty="0">
                          <a:solidFill>
                            <a:schemeClr val="tx1"/>
                          </a:solidFill>
                          <a:latin typeface="Roboto" panose="02000000000000000000" pitchFamily="2" charset="0"/>
                          <a:ea typeface="Roboto" panose="02000000000000000000" pitchFamily="2" charset="0"/>
                        </a:rPr>
                        <a:t>M4 x 20mm Screw</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45-1300</a:t>
                      </a:r>
                    </a:p>
                    <a:p>
                      <a:pPr algn="l"/>
                      <a:r>
                        <a:rPr lang="en-US" sz="1300" b="1" dirty="0">
                          <a:solidFill>
                            <a:schemeClr val="tx1"/>
                          </a:solidFill>
                          <a:latin typeface="Roboto" panose="02000000000000000000" pitchFamily="2" charset="0"/>
                          <a:ea typeface="Roboto" panose="02000000000000000000" pitchFamily="2" charset="0"/>
                        </a:rPr>
                        <a:t>6V Battery Pack</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313701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07-0008</a:t>
                      </a:r>
                    </a:p>
                    <a:p>
                      <a:pPr algn="l"/>
                      <a:r>
                        <a:rPr lang="en-US" sz="1300" b="1" dirty="0">
                          <a:solidFill>
                            <a:schemeClr val="tx1"/>
                          </a:solidFill>
                          <a:latin typeface="Roboto" panose="02000000000000000000" pitchFamily="2" charset="0"/>
                          <a:ea typeface="Roboto" panose="02000000000000000000" pitchFamily="2" charset="0"/>
                        </a:rPr>
                        <a:t>Servo/Motor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x24</a:t>
                      </a:r>
                    </a:p>
                    <a:p>
                      <a:pPr algn="l"/>
                      <a:r>
                        <a:rPr lang="en-US" sz="1300" b="1" dirty="0">
                          <a:solidFill>
                            <a:schemeClr val="tx1"/>
                          </a:solidFill>
                          <a:latin typeface="Roboto" panose="02000000000000000000" pitchFamily="2" charset="0"/>
                          <a:ea typeface="Roboto" panose="02000000000000000000" pitchFamily="2" charset="0"/>
                        </a:rPr>
                        <a:t>11-4501</a:t>
                      </a:r>
                    </a:p>
                    <a:p>
                      <a:pPr algn="l"/>
                      <a:r>
                        <a:rPr lang="en-US" sz="1300" b="1" dirty="0">
                          <a:solidFill>
                            <a:schemeClr val="tx1"/>
                          </a:solidFill>
                          <a:latin typeface="Roboto" panose="02000000000000000000" pitchFamily="2" charset="0"/>
                          <a:ea typeface="Roboto" panose="02000000000000000000" pitchFamily="2" charset="0"/>
                        </a:rPr>
                        <a:t>M4 Hex Nut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45-1400</a:t>
                      </a:r>
                    </a:p>
                    <a:p>
                      <a:pPr algn="l"/>
                      <a:r>
                        <a:rPr lang="en-US" sz="1300" b="1" dirty="0">
                          <a:solidFill>
                            <a:schemeClr val="tx1"/>
                          </a:solidFill>
                          <a:latin typeface="Roboto" panose="02000000000000000000" pitchFamily="2" charset="0"/>
                          <a:ea typeface="Roboto" panose="02000000000000000000" pitchFamily="2" charset="0"/>
                        </a:rPr>
                        <a:t>Wheel</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559577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08-0007</a:t>
                      </a:r>
                    </a:p>
                    <a:p>
                      <a:pPr algn="l"/>
                      <a:r>
                        <a:rPr lang="en-US" sz="1300" b="1" dirty="0">
                          <a:solidFill>
                            <a:schemeClr val="tx1"/>
                          </a:solidFill>
                          <a:latin typeface="Roboto" panose="02000000000000000000" pitchFamily="2" charset="0"/>
                          <a:ea typeface="Roboto" panose="02000000000000000000" pitchFamily="2" charset="0"/>
                        </a:rPr>
                        <a:t>Axle Hub</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11-6001</a:t>
                      </a:r>
                    </a:p>
                    <a:p>
                      <a:pPr algn="l"/>
                      <a:r>
                        <a:rPr lang="en-US" sz="1300" b="1" dirty="0">
                          <a:solidFill>
                            <a:schemeClr val="tx1"/>
                          </a:solidFill>
                          <a:latin typeface="Roboto" panose="02000000000000000000" pitchFamily="2" charset="0"/>
                          <a:ea typeface="Roboto" panose="02000000000000000000" pitchFamily="2" charset="0"/>
                        </a:rPr>
                        <a:t>Quick Connect Short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45-2005</a:t>
                      </a:r>
                    </a:p>
                    <a:p>
                      <a:pPr algn="l"/>
                      <a:r>
                        <a:rPr lang="en-US" sz="13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5194503"/>
                  </a:ext>
                </a:extLst>
              </a:tr>
            </a:tbl>
          </a:graphicData>
        </a:graphic>
      </p:graphicFrame>
    </p:spTree>
    <p:extLst>
      <p:ext uri="{BB962C8B-B14F-4D97-AF65-F5344CB8AC3E}">
        <p14:creationId xmlns:p14="http://schemas.microsoft.com/office/powerpoint/2010/main" val="109385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231ED1F-F9C0-4617-8462-26ACC5EB9D88}"/>
              </a:ext>
            </a:extLst>
          </p:cNvPr>
          <p:cNvGraphicFramePr>
            <a:graphicFrameLocks noGrp="1"/>
          </p:cNvGraphicFramePr>
          <p:nvPr>
            <p:extLst>
              <p:ext uri="{D42A27DB-BD31-4B8C-83A1-F6EECF244321}">
                <p14:modId xmlns:p14="http://schemas.microsoft.com/office/powerpoint/2010/main" val="1865056578"/>
              </p:ext>
            </p:extLst>
          </p:nvPr>
        </p:nvGraphicFramePr>
        <p:xfrm>
          <a:off x="318408" y="669472"/>
          <a:ext cx="7160079" cy="9127671"/>
        </p:xfrm>
        <a:graphic>
          <a:graphicData uri="http://schemas.openxmlformats.org/drawingml/2006/table">
            <a:tbl>
              <a:tblPr firstRow="1" bandRow="1">
                <a:tableStyleId>{5C22544A-7EE6-4342-B048-85BDC9FD1C3A}</a:tableStyleId>
              </a:tblPr>
              <a:tblGrid>
                <a:gridCol w="2386693">
                  <a:extLst>
                    <a:ext uri="{9D8B030D-6E8A-4147-A177-3AD203B41FA5}">
                      <a16:colId xmlns:a16="http://schemas.microsoft.com/office/drawing/2014/main" val="747046207"/>
                    </a:ext>
                  </a:extLst>
                </a:gridCol>
                <a:gridCol w="2386693">
                  <a:extLst>
                    <a:ext uri="{9D8B030D-6E8A-4147-A177-3AD203B41FA5}">
                      <a16:colId xmlns:a16="http://schemas.microsoft.com/office/drawing/2014/main" val="16059825"/>
                    </a:ext>
                  </a:extLst>
                </a:gridCol>
                <a:gridCol w="2386693">
                  <a:extLst>
                    <a:ext uri="{9D8B030D-6E8A-4147-A177-3AD203B41FA5}">
                      <a16:colId xmlns:a16="http://schemas.microsoft.com/office/drawing/2014/main" val="3174526179"/>
                    </a:ext>
                  </a:extLst>
                </a:gridCol>
              </a:tblGrid>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45-2006</a:t>
                      </a:r>
                    </a:p>
                    <a:p>
                      <a:pPr algn="l"/>
                      <a:r>
                        <a:rPr lang="en-US" sz="1300" b="1" dirty="0">
                          <a:solidFill>
                            <a:schemeClr val="tx1"/>
                          </a:solidFill>
                          <a:latin typeface="Roboto" panose="02000000000000000000" pitchFamily="2" charset="0"/>
                          <a:ea typeface="Roboto" panose="02000000000000000000" pitchFamily="2" charset="0"/>
                        </a:rPr>
                        <a:t>Optical Distance Sensor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0911785"/>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45-2007</a:t>
                      </a:r>
                    </a:p>
                    <a:p>
                      <a:pPr algn="l"/>
                      <a:r>
                        <a:rPr lang="en-US" sz="1300" b="1" dirty="0">
                          <a:solidFill>
                            <a:schemeClr val="tx1"/>
                          </a:solidFill>
                          <a:latin typeface="Roboto" panose="02000000000000000000" pitchFamily="2" charset="0"/>
                          <a:ea typeface="Roboto" panose="02000000000000000000" pitchFamily="2" charset="0"/>
                        </a:rPr>
                        <a:t>Touch Sensor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727812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45-2100</a:t>
                      </a:r>
                    </a:p>
                    <a:p>
                      <a:pPr algn="l"/>
                      <a:r>
                        <a:rPr lang="en-US" sz="1300" b="1" dirty="0">
                          <a:solidFill>
                            <a:schemeClr val="tx1"/>
                          </a:solidFill>
                          <a:latin typeface="Roboto" panose="02000000000000000000" pitchFamily="2" charset="0"/>
                          <a:ea typeface="Roboto" panose="02000000000000000000" pitchFamily="2" charset="0"/>
                        </a:rPr>
                        <a:t>19mm Ball Caster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325086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52-2022</a:t>
                      </a:r>
                    </a:p>
                    <a:p>
                      <a:pPr algn="l"/>
                      <a:r>
                        <a:rPr lang="en-US" sz="1300" b="1" dirty="0">
                          <a:solidFill>
                            <a:schemeClr val="tx1"/>
                          </a:solidFill>
                          <a:latin typeface="Roboto" panose="02000000000000000000" pitchFamily="2" charset="0"/>
                          <a:ea typeface="Roboto" panose="02000000000000000000" pitchFamily="2" charset="0"/>
                        </a:rPr>
                        <a:t>Fusion Controller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5904403"/>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3137014"/>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5595774"/>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5194503"/>
                  </a:ext>
                </a:extLst>
              </a:tr>
            </a:tbl>
          </a:graphicData>
        </a:graphic>
      </p:graphicFrame>
      <p:pic>
        <p:nvPicPr>
          <p:cNvPr id="18" name="Picture 17">
            <a:extLst>
              <a:ext uri="{FF2B5EF4-FFF2-40B4-BE49-F238E27FC236}">
                <a16:creationId xmlns:a16="http://schemas.microsoft.com/office/drawing/2014/main" id="{CCF1FC4A-89EB-4758-A774-D11DC4FE3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865" y="3505760"/>
            <a:ext cx="982673" cy="622424"/>
          </a:xfrm>
          <a:prstGeom prst="rect">
            <a:avLst/>
          </a:prstGeom>
        </p:spPr>
      </p:pic>
      <p:pic>
        <p:nvPicPr>
          <p:cNvPr id="32" name="Picture 31">
            <a:extLst>
              <a:ext uri="{FF2B5EF4-FFF2-40B4-BE49-F238E27FC236}">
                <a16:creationId xmlns:a16="http://schemas.microsoft.com/office/drawing/2014/main" id="{9ECCEEB2-AFE9-4D9C-AD4E-C88F769C7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11" y="4630185"/>
            <a:ext cx="1119560" cy="822332"/>
          </a:xfrm>
          <a:prstGeom prst="rect">
            <a:avLst/>
          </a:prstGeom>
        </p:spPr>
      </p:pic>
      <p:pic>
        <p:nvPicPr>
          <p:cNvPr id="5" name="Picture 4">
            <a:extLst>
              <a:ext uri="{FF2B5EF4-FFF2-40B4-BE49-F238E27FC236}">
                <a16:creationId xmlns:a16="http://schemas.microsoft.com/office/drawing/2014/main" id="{23819565-25B1-474F-9736-BD213AEB8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97" y="2005528"/>
            <a:ext cx="907496" cy="800100"/>
          </a:xfrm>
          <a:prstGeom prst="rect">
            <a:avLst/>
          </a:prstGeom>
        </p:spPr>
      </p:pic>
      <p:pic>
        <p:nvPicPr>
          <p:cNvPr id="16" name="Picture 15">
            <a:extLst>
              <a:ext uri="{FF2B5EF4-FFF2-40B4-BE49-F238E27FC236}">
                <a16:creationId xmlns:a16="http://schemas.microsoft.com/office/drawing/2014/main" id="{35023162-0621-4379-B140-C4FDB853FC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411" y="669472"/>
            <a:ext cx="974468" cy="800100"/>
          </a:xfrm>
          <a:prstGeom prst="rect">
            <a:avLst/>
          </a:prstGeom>
        </p:spPr>
      </p:pic>
      <p:sp>
        <p:nvSpPr>
          <p:cNvPr id="10" name="TextBox 9">
            <a:extLst>
              <a:ext uri="{FF2B5EF4-FFF2-40B4-BE49-F238E27FC236}">
                <a16:creationId xmlns:a16="http://schemas.microsoft.com/office/drawing/2014/main" id="{42DBEE25-8F4D-4369-A1F0-37FA00E0A647}"/>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spTree>
    <p:extLst>
      <p:ext uri="{BB962C8B-B14F-4D97-AF65-F5344CB8AC3E}">
        <p14:creationId xmlns:p14="http://schemas.microsoft.com/office/powerpoint/2010/main" val="3667849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9A5F5ED6-89BC-4565-8E1C-6A867FF4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019" y="6198418"/>
            <a:ext cx="982673" cy="622424"/>
          </a:xfrm>
          <a:prstGeom prst="rect">
            <a:avLst/>
          </a:prstGeom>
        </p:spPr>
      </p:pic>
      <p:pic>
        <p:nvPicPr>
          <p:cNvPr id="45" name="Picture 44">
            <a:extLst>
              <a:ext uri="{FF2B5EF4-FFF2-40B4-BE49-F238E27FC236}">
                <a16:creationId xmlns:a16="http://schemas.microsoft.com/office/drawing/2014/main" id="{5C69B132-F0EA-4518-B16C-CFDBF3F15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101" y="5364200"/>
            <a:ext cx="1021492" cy="625628"/>
          </a:xfrm>
          <a:prstGeom prst="rect">
            <a:avLst/>
          </a:prstGeom>
        </p:spPr>
      </p:pic>
      <p:pic>
        <p:nvPicPr>
          <p:cNvPr id="19" name="Picture 18">
            <a:extLst>
              <a:ext uri="{FF2B5EF4-FFF2-40B4-BE49-F238E27FC236}">
                <a16:creationId xmlns:a16="http://schemas.microsoft.com/office/drawing/2014/main" id="{A2C42752-BEA5-420D-AF0F-2B334F3C4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800" y="6449987"/>
            <a:ext cx="4473313" cy="3409348"/>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a:t>
            </a:r>
          </a:p>
        </p:txBody>
      </p:sp>
      <p:sp>
        <p:nvSpPr>
          <p:cNvPr id="9" name="TextBox 8">
            <a:extLst>
              <a:ext uri="{FF2B5EF4-FFF2-40B4-BE49-F238E27FC236}">
                <a16:creationId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661737" y="278249"/>
            <a:ext cx="2118871" cy="263120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895987" y="5261185"/>
            <a:ext cx="2665361" cy="1741907"/>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23" name="TextBox 22">
            <a:extLst>
              <a:ext uri="{FF2B5EF4-FFF2-40B4-BE49-F238E27FC236}">
                <a16:creationId xmlns:a16="http://schemas.microsoft.com/office/drawing/2014/main" id="{A43EC108-BF77-4508-A6E1-DEA0FDEDF0CB}"/>
              </a:ext>
            </a:extLst>
          </p:cNvPr>
          <p:cNvSpPr txBox="1"/>
          <p:nvPr/>
        </p:nvSpPr>
        <p:spPr>
          <a:xfrm>
            <a:off x="1320082" y="162794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24" name="TextBox 23">
            <a:extLst>
              <a:ext uri="{FF2B5EF4-FFF2-40B4-BE49-F238E27FC236}">
                <a16:creationId xmlns:a16="http://schemas.microsoft.com/office/drawing/2014/main" id="{DAF1DC1E-FEB6-4FD2-88C4-A5F804BA6E48}"/>
              </a:ext>
            </a:extLst>
          </p:cNvPr>
          <p:cNvSpPr txBox="1"/>
          <p:nvPr/>
        </p:nvSpPr>
        <p:spPr>
          <a:xfrm>
            <a:off x="1514553" y="90584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25" name="TextBox 24">
            <a:extLst>
              <a:ext uri="{FF2B5EF4-FFF2-40B4-BE49-F238E27FC236}">
                <a16:creationId xmlns:a16="http://schemas.microsoft.com/office/drawing/2014/main" id="{ED154AD3-C97F-42C7-9567-C81927BE850B}"/>
              </a:ext>
            </a:extLst>
          </p:cNvPr>
          <p:cNvSpPr txBox="1"/>
          <p:nvPr/>
        </p:nvSpPr>
        <p:spPr>
          <a:xfrm>
            <a:off x="2308108" y="162794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26" name="TextBox 25">
            <a:extLst>
              <a:ext uri="{FF2B5EF4-FFF2-40B4-BE49-F238E27FC236}">
                <a16:creationId xmlns:a16="http://schemas.microsoft.com/office/drawing/2014/main" id="{56AF5B7A-2E0E-44E3-9DCC-5834062E4E55}"/>
              </a:ext>
            </a:extLst>
          </p:cNvPr>
          <p:cNvSpPr txBox="1"/>
          <p:nvPr/>
        </p:nvSpPr>
        <p:spPr>
          <a:xfrm>
            <a:off x="1098301" y="2399801"/>
            <a:ext cx="93006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r>
              <a:rPr lang="en-US" sz="1250" dirty="0">
                <a:latin typeface="Roboto" panose="02000000000000000000" pitchFamily="2" charset="0"/>
                <a:ea typeface="Roboto" panose="02000000000000000000" pitchFamily="2" charset="0"/>
              </a:rPr>
              <a:t>(8mm</a:t>
            </a:r>
            <a:r>
              <a:rPr lang="en-US" sz="1250" dirty="0">
                <a:latin typeface="Denmark" pitchFamily="2" charset="0"/>
              </a:rPr>
              <a:t>)</a:t>
            </a:r>
          </a:p>
        </p:txBody>
      </p:sp>
      <p:sp>
        <p:nvSpPr>
          <p:cNvPr id="34" name="TextBox 33">
            <a:extLst>
              <a:ext uri="{FF2B5EF4-FFF2-40B4-BE49-F238E27FC236}">
                <a16:creationId xmlns:a16="http://schemas.microsoft.com/office/drawing/2014/main" id="{EBA53A53-C57E-4BA9-BC4C-FD4CF48A153D}"/>
              </a:ext>
            </a:extLst>
          </p:cNvPr>
          <p:cNvSpPr txBox="1"/>
          <p:nvPr/>
        </p:nvSpPr>
        <p:spPr>
          <a:xfrm>
            <a:off x="2617849" y="658712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32" name="TextBox 31">
            <a:extLst>
              <a:ext uri="{FF2B5EF4-FFF2-40B4-BE49-F238E27FC236}">
                <a16:creationId xmlns:a16="http://schemas.microsoft.com/office/drawing/2014/main" id="{FFEC214B-A546-4350-8475-08662C1BCD47}"/>
              </a:ext>
            </a:extLst>
          </p:cNvPr>
          <p:cNvSpPr txBox="1"/>
          <p:nvPr/>
        </p:nvSpPr>
        <p:spPr>
          <a:xfrm>
            <a:off x="1854823" y="660162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40" name="TextBox 39">
            <a:extLst>
              <a:ext uri="{FF2B5EF4-FFF2-40B4-BE49-F238E27FC236}">
                <a16:creationId xmlns:a16="http://schemas.microsoft.com/office/drawing/2014/main" id="{5D0393C3-9CD8-46AE-8B86-EFF76A01F740}"/>
              </a:ext>
            </a:extLst>
          </p:cNvPr>
          <p:cNvSpPr txBox="1"/>
          <p:nvPr/>
        </p:nvSpPr>
        <p:spPr>
          <a:xfrm>
            <a:off x="2583213" y="5796447"/>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r>
              <a:rPr lang="en-US" sz="1250" dirty="0">
                <a:latin typeface="Roboto" panose="02000000000000000000" pitchFamily="2" charset="0"/>
                <a:ea typeface="Roboto" panose="02000000000000000000" pitchFamily="2" charset="0"/>
              </a:rPr>
              <a:t>(8mm)</a:t>
            </a:r>
          </a:p>
        </p:txBody>
      </p:sp>
      <p:sp>
        <p:nvSpPr>
          <p:cNvPr id="41" name="TextBox 40">
            <a:extLst>
              <a:ext uri="{FF2B5EF4-FFF2-40B4-BE49-F238E27FC236}">
                <a16:creationId xmlns:a16="http://schemas.microsoft.com/office/drawing/2014/main" id="{5DD3B5A4-CBF9-4256-BA53-58281A1952DF}"/>
              </a:ext>
            </a:extLst>
          </p:cNvPr>
          <p:cNvSpPr txBox="1"/>
          <p:nvPr/>
        </p:nvSpPr>
        <p:spPr>
          <a:xfrm>
            <a:off x="1688435" y="582724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id="{E1C677B2-25D1-4B06-939F-EDB52ECDEB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800" y="1191304"/>
            <a:ext cx="4403756" cy="3131350"/>
          </a:xfrm>
          <a:prstGeom prst="rect">
            <a:avLst/>
          </a:prstGeom>
        </p:spPr>
      </p:pic>
      <p:pic>
        <p:nvPicPr>
          <p:cNvPr id="13" name="Picture 12">
            <a:extLst>
              <a:ext uri="{FF2B5EF4-FFF2-40B4-BE49-F238E27FC236}">
                <a16:creationId xmlns:a16="http://schemas.microsoft.com/office/drawing/2014/main" id="{9D46A8E1-D4B8-47E4-87DE-2F8EFC56DF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185" y="435655"/>
            <a:ext cx="1142996" cy="685798"/>
          </a:xfrm>
          <a:prstGeom prst="rect">
            <a:avLst/>
          </a:prstGeom>
        </p:spPr>
      </p:pic>
      <p:pic>
        <p:nvPicPr>
          <p:cNvPr id="15" name="Picture 14">
            <a:extLst>
              <a:ext uri="{FF2B5EF4-FFF2-40B4-BE49-F238E27FC236}">
                <a16:creationId xmlns:a16="http://schemas.microsoft.com/office/drawing/2014/main" id="{0E91F359-46E5-4E11-9F15-78DA468BAE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813" y="1348630"/>
            <a:ext cx="574686" cy="424797"/>
          </a:xfrm>
          <a:prstGeom prst="rect">
            <a:avLst/>
          </a:prstGeom>
        </p:spPr>
      </p:pic>
      <p:pic>
        <p:nvPicPr>
          <p:cNvPr id="17" name="Picture 16">
            <a:extLst>
              <a:ext uri="{FF2B5EF4-FFF2-40B4-BE49-F238E27FC236}">
                <a16:creationId xmlns:a16="http://schemas.microsoft.com/office/drawing/2014/main" id="{A52E15BC-FF5A-47E8-BB9A-A1F20D6656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8944" y="1301128"/>
            <a:ext cx="666746" cy="460071"/>
          </a:xfrm>
          <a:prstGeom prst="rect">
            <a:avLst/>
          </a:prstGeom>
        </p:spPr>
      </p:pic>
      <p:pic>
        <p:nvPicPr>
          <p:cNvPr id="31" name="Picture 30">
            <a:extLst>
              <a:ext uri="{FF2B5EF4-FFF2-40B4-BE49-F238E27FC236}">
                <a16:creationId xmlns:a16="http://schemas.microsoft.com/office/drawing/2014/main" id="{CE9FB163-C9C9-4075-A182-7070D8C401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2316" y="716831"/>
            <a:ext cx="368540" cy="264535"/>
          </a:xfrm>
          <a:prstGeom prst="rect">
            <a:avLst/>
          </a:prstGeom>
        </p:spPr>
      </p:pic>
      <p:pic>
        <p:nvPicPr>
          <p:cNvPr id="33" name="Picture 32">
            <a:extLst>
              <a:ext uri="{FF2B5EF4-FFF2-40B4-BE49-F238E27FC236}">
                <a16:creationId xmlns:a16="http://schemas.microsoft.com/office/drawing/2014/main" id="{AF0A4113-58B1-4EA5-BAC0-B7481B1DBE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1556" y="2137908"/>
            <a:ext cx="328600" cy="328600"/>
          </a:xfrm>
          <a:prstGeom prst="rect">
            <a:avLst/>
          </a:prstGeom>
        </p:spPr>
      </p:pic>
      <p:pic>
        <p:nvPicPr>
          <p:cNvPr id="35" name="Picture 34">
            <a:extLst>
              <a:ext uri="{FF2B5EF4-FFF2-40B4-BE49-F238E27FC236}">
                <a16:creationId xmlns:a16="http://schemas.microsoft.com/office/drawing/2014/main" id="{75A3355A-F253-45B8-B2D3-4CC339CD41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0060" y="2084622"/>
            <a:ext cx="392596" cy="392596"/>
          </a:xfrm>
          <a:prstGeom prst="rect">
            <a:avLst/>
          </a:prstGeom>
        </p:spPr>
      </p:pic>
      <p:sp>
        <p:nvSpPr>
          <p:cNvPr id="36" name="TextBox 35">
            <a:extLst>
              <a:ext uri="{FF2B5EF4-FFF2-40B4-BE49-F238E27FC236}">
                <a16:creationId xmlns:a16="http://schemas.microsoft.com/office/drawing/2014/main" id="{5260CDED-F2F4-4A90-9476-AF3DBE8205D2}"/>
              </a:ext>
            </a:extLst>
          </p:cNvPr>
          <p:cNvSpPr txBox="1"/>
          <p:nvPr/>
        </p:nvSpPr>
        <p:spPr>
          <a:xfrm>
            <a:off x="2254846" y="238112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42" name="TextBox 41">
            <a:extLst>
              <a:ext uri="{FF2B5EF4-FFF2-40B4-BE49-F238E27FC236}">
                <a16:creationId xmlns:a16="http://schemas.microsoft.com/office/drawing/2014/main" id="{1FE8D771-A97B-439F-9863-B63B472D1F29}"/>
              </a:ext>
            </a:extLst>
          </p:cNvPr>
          <p:cNvSpPr txBox="1"/>
          <p:nvPr/>
        </p:nvSpPr>
        <p:spPr>
          <a:xfrm>
            <a:off x="2321936" y="87968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43" name="Picture 42">
            <a:extLst>
              <a:ext uri="{FF2B5EF4-FFF2-40B4-BE49-F238E27FC236}">
                <a16:creationId xmlns:a16="http://schemas.microsoft.com/office/drawing/2014/main" id="{43C7CA53-EC08-4ECB-B703-B3B20F5835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9171" y="5551297"/>
            <a:ext cx="328600" cy="328600"/>
          </a:xfrm>
          <a:prstGeom prst="rect">
            <a:avLst/>
          </a:prstGeom>
        </p:spPr>
      </p:pic>
      <p:pic>
        <p:nvPicPr>
          <p:cNvPr id="44" name="Picture 43">
            <a:extLst>
              <a:ext uri="{FF2B5EF4-FFF2-40B4-BE49-F238E27FC236}">
                <a16:creationId xmlns:a16="http://schemas.microsoft.com/office/drawing/2014/main" id="{5055C963-C472-4E1D-88D6-F69D754444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0087" y="6285013"/>
            <a:ext cx="392596" cy="392596"/>
          </a:xfrm>
          <a:prstGeom prst="rect">
            <a:avLst/>
          </a:prstGeom>
        </p:spPr>
      </p:pic>
    </p:spTree>
    <p:extLst>
      <p:ext uri="{BB962C8B-B14F-4D97-AF65-F5344CB8AC3E}">
        <p14:creationId xmlns:p14="http://schemas.microsoft.com/office/powerpoint/2010/main" val="341578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339684-324D-4A7B-8D16-ADED4EB7C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201" y="6095414"/>
            <a:ext cx="4865999" cy="3711778"/>
          </a:xfrm>
          <a:prstGeom prst="rect">
            <a:avLst/>
          </a:prstGeom>
        </p:spPr>
      </p:pic>
      <p:pic>
        <p:nvPicPr>
          <p:cNvPr id="12" name="Picture 11">
            <a:extLst>
              <a:ext uri="{FF2B5EF4-FFF2-40B4-BE49-F238E27FC236}">
                <a16:creationId xmlns:a16="http://schemas.microsoft.com/office/drawing/2014/main" id="{0A0BFB75-1E26-486D-9E1D-2EAD8471B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081" y="1123180"/>
            <a:ext cx="4737266" cy="3295054"/>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a:t>
            </a:r>
          </a:p>
        </p:txBody>
      </p:sp>
      <p:sp>
        <p:nvSpPr>
          <p:cNvPr id="9" name="TextBox 8">
            <a:extLst>
              <a:ext uri="{FF2B5EF4-FFF2-40B4-BE49-F238E27FC236}">
                <a16:creationId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4</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709393" y="278249"/>
            <a:ext cx="1618955" cy="165482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895987" y="5261185"/>
            <a:ext cx="1714866" cy="207807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DAF1DC1E-FEB6-4FD2-88C4-A5F804BA6E48}"/>
              </a:ext>
            </a:extLst>
          </p:cNvPr>
          <p:cNvSpPr txBox="1"/>
          <p:nvPr/>
        </p:nvSpPr>
        <p:spPr>
          <a:xfrm>
            <a:off x="1463726" y="87262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sp>
        <p:nvSpPr>
          <p:cNvPr id="34" name="TextBox 33">
            <a:extLst>
              <a:ext uri="{FF2B5EF4-FFF2-40B4-BE49-F238E27FC236}">
                <a16:creationId xmlns:a16="http://schemas.microsoft.com/office/drawing/2014/main" id="{EBA53A53-C57E-4BA9-BC4C-FD4CF48A153D}"/>
              </a:ext>
            </a:extLst>
          </p:cNvPr>
          <p:cNvSpPr txBox="1"/>
          <p:nvPr/>
        </p:nvSpPr>
        <p:spPr>
          <a:xfrm>
            <a:off x="1713425" y="683681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41" name="TextBox 40">
            <a:extLst>
              <a:ext uri="{FF2B5EF4-FFF2-40B4-BE49-F238E27FC236}">
                <a16:creationId xmlns:a16="http://schemas.microsoft.com/office/drawing/2014/main" id="{5DD3B5A4-CBF9-4256-BA53-58281A1952DF}"/>
              </a:ext>
            </a:extLst>
          </p:cNvPr>
          <p:cNvSpPr txBox="1"/>
          <p:nvPr/>
        </p:nvSpPr>
        <p:spPr>
          <a:xfrm>
            <a:off x="1951905" y="611035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28" name="Picture 27">
            <a:extLst>
              <a:ext uri="{FF2B5EF4-FFF2-40B4-BE49-F238E27FC236}">
                <a16:creationId xmlns:a16="http://schemas.microsoft.com/office/drawing/2014/main" id="{62EC045E-4D70-4BDD-9548-520F5A927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665545">
            <a:off x="1119857" y="465354"/>
            <a:ext cx="230342" cy="595790"/>
          </a:xfrm>
          <a:prstGeom prst="rect">
            <a:avLst/>
          </a:prstGeom>
        </p:spPr>
      </p:pic>
      <p:sp>
        <p:nvSpPr>
          <p:cNvPr id="29" name="TextBox 28">
            <a:extLst>
              <a:ext uri="{FF2B5EF4-FFF2-40B4-BE49-F238E27FC236}">
                <a16:creationId xmlns:a16="http://schemas.microsoft.com/office/drawing/2014/main" id="{C9A01A70-894C-42A5-A569-B8738A0A7DA6}"/>
              </a:ext>
            </a:extLst>
          </p:cNvPr>
          <p:cNvSpPr txBox="1"/>
          <p:nvPr/>
        </p:nvSpPr>
        <p:spPr>
          <a:xfrm>
            <a:off x="1187199" y="1423519"/>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31" name="Picture 30">
            <a:extLst>
              <a:ext uri="{FF2B5EF4-FFF2-40B4-BE49-F238E27FC236}">
                <a16:creationId xmlns:a16="http://schemas.microsoft.com/office/drawing/2014/main" id="{8C97BD8E-E4DA-48D4-A3A9-1F59CEE268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51" y="1161626"/>
            <a:ext cx="328600" cy="328600"/>
          </a:xfrm>
          <a:prstGeom prst="rect">
            <a:avLst/>
          </a:prstGeom>
        </p:spPr>
      </p:pic>
      <p:pic>
        <p:nvPicPr>
          <p:cNvPr id="33" name="Picture 32">
            <a:extLst>
              <a:ext uri="{FF2B5EF4-FFF2-40B4-BE49-F238E27FC236}">
                <a16:creationId xmlns:a16="http://schemas.microsoft.com/office/drawing/2014/main" id="{293F8477-CCFD-4BDC-AD4E-351A8C12E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6909" y="6549237"/>
            <a:ext cx="282014" cy="424364"/>
          </a:xfrm>
          <a:prstGeom prst="rect">
            <a:avLst/>
          </a:prstGeom>
        </p:spPr>
      </p:pic>
      <p:pic>
        <p:nvPicPr>
          <p:cNvPr id="35" name="Picture 34">
            <a:extLst>
              <a:ext uri="{FF2B5EF4-FFF2-40B4-BE49-F238E27FC236}">
                <a16:creationId xmlns:a16="http://schemas.microsoft.com/office/drawing/2014/main" id="{CEB35594-7532-42BF-9A5E-C5515711C3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524" y="5410415"/>
            <a:ext cx="1180557" cy="836729"/>
          </a:xfrm>
          <a:prstGeom prst="rect">
            <a:avLst/>
          </a:prstGeom>
        </p:spPr>
      </p:pic>
      <p:sp>
        <p:nvSpPr>
          <p:cNvPr id="36" name="TextBox 35">
            <a:extLst>
              <a:ext uri="{FF2B5EF4-FFF2-40B4-BE49-F238E27FC236}">
                <a16:creationId xmlns:a16="http://schemas.microsoft.com/office/drawing/2014/main" id="{592B1A52-6F57-4562-9685-FF380751C25B}"/>
              </a:ext>
            </a:extLst>
          </p:cNvPr>
          <p:cNvSpPr txBox="1"/>
          <p:nvPr/>
        </p:nvSpPr>
        <p:spPr>
          <a:xfrm>
            <a:off x="3034927" y="8935220"/>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42" name="TextBox 41">
            <a:extLst>
              <a:ext uri="{FF2B5EF4-FFF2-40B4-BE49-F238E27FC236}">
                <a16:creationId xmlns:a16="http://schemas.microsoft.com/office/drawing/2014/main" id="{7E4B49C1-9C3D-43C5-BAEB-E865AFC0A759}"/>
              </a:ext>
            </a:extLst>
          </p:cNvPr>
          <p:cNvSpPr txBox="1"/>
          <p:nvPr/>
        </p:nvSpPr>
        <p:spPr>
          <a:xfrm>
            <a:off x="6724089" y="7079449"/>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spTree>
    <p:extLst>
      <p:ext uri="{BB962C8B-B14F-4D97-AF65-F5344CB8AC3E}">
        <p14:creationId xmlns:p14="http://schemas.microsoft.com/office/powerpoint/2010/main" val="82927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5</a:t>
            </a:r>
          </a:p>
        </p:txBody>
      </p:sp>
      <p:sp>
        <p:nvSpPr>
          <p:cNvPr id="9" name="TextBox 8">
            <a:extLst>
              <a:ext uri="{FF2B5EF4-FFF2-40B4-BE49-F238E27FC236}">
                <a16:creationId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6</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709393" y="278249"/>
            <a:ext cx="1464688" cy="252912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895987" y="5261185"/>
            <a:ext cx="1542414" cy="228261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DAF1DC1E-FEB6-4FD2-88C4-A5F804BA6E48}"/>
              </a:ext>
            </a:extLst>
          </p:cNvPr>
          <p:cNvSpPr txBox="1"/>
          <p:nvPr/>
        </p:nvSpPr>
        <p:spPr>
          <a:xfrm>
            <a:off x="1483295" y="72260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41" name="TextBox 40">
            <a:extLst>
              <a:ext uri="{FF2B5EF4-FFF2-40B4-BE49-F238E27FC236}">
                <a16:creationId xmlns:a16="http://schemas.microsoft.com/office/drawing/2014/main" id="{5DD3B5A4-CBF9-4256-BA53-58281A1952DF}"/>
              </a:ext>
            </a:extLst>
          </p:cNvPr>
          <p:cNvSpPr txBox="1"/>
          <p:nvPr/>
        </p:nvSpPr>
        <p:spPr>
          <a:xfrm>
            <a:off x="1824690" y="591554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C9A01A70-894C-42A5-A569-B8738A0A7DA6}"/>
              </a:ext>
            </a:extLst>
          </p:cNvPr>
          <p:cNvSpPr txBox="1"/>
          <p:nvPr/>
        </p:nvSpPr>
        <p:spPr>
          <a:xfrm>
            <a:off x="1144335" y="1692498"/>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31" name="Picture 30">
            <a:extLst>
              <a:ext uri="{FF2B5EF4-FFF2-40B4-BE49-F238E27FC236}">
                <a16:creationId xmlns:a16="http://schemas.microsoft.com/office/drawing/2014/main" id="{8C97BD8E-E4DA-48D4-A3A9-1F59CEE26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87" y="1430605"/>
            <a:ext cx="328600" cy="328600"/>
          </a:xfrm>
          <a:prstGeom prst="rect">
            <a:avLst/>
          </a:prstGeom>
        </p:spPr>
      </p:pic>
      <p:pic>
        <p:nvPicPr>
          <p:cNvPr id="10" name="Picture 9">
            <a:extLst>
              <a:ext uri="{FF2B5EF4-FFF2-40B4-BE49-F238E27FC236}">
                <a16:creationId xmlns:a16="http://schemas.microsoft.com/office/drawing/2014/main" id="{5403E82A-F25D-4EC8-93EB-90C77A290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912" y="1150354"/>
            <a:ext cx="3698799" cy="2774099"/>
          </a:xfrm>
          <a:prstGeom prst="rect">
            <a:avLst/>
          </a:prstGeom>
        </p:spPr>
      </p:pic>
      <p:pic>
        <p:nvPicPr>
          <p:cNvPr id="25" name="Picture 24">
            <a:extLst>
              <a:ext uri="{FF2B5EF4-FFF2-40B4-BE49-F238E27FC236}">
                <a16:creationId xmlns:a16="http://schemas.microsoft.com/office/drawing/2014/main" id="{AD8C84FE-6D80-4018-8499-C0854386C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986" y="2049355"/>
            <a:ext cx="392596" cy="392596"/>
          </a:xfrm>
          <a:prstGeom prst="rect">
            <a:avLst/>
          </a:prstGeom>
        </p:spPr>
      </p:pic>
      <p:sp>
        <p:nvSpPr>
          <p:cNvPr id="26" name="TextBox 25">
            <a:extLst>
              <a:ext uri="{FF2B5EF4-FFF2-40B4-BE49-F238E27FC236}">
                <a16:creationId xmlns:a16="http://schemas.microsoft.com/office/drawing/2014/main" id="{1BDD5F97-37FF-41D5-873C-F4EDD8048326}"/>
              </a:ext>
            </a:extLst>
          </p:cNvPr>
          <p:cNvSpPr txBox="1"/>
          <p:nvPr/>
        </p:nvSpPr>
        <p:spPr>
          <a:xfrm>
            <a:off x="1190772" y="234585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pic>
        <p:nvPicPr>
          <p:cNvPr id="14" name="Picture 13">
            <a:extLst>
              <a:ext uri="{FF2B5EF4-FFF2-40B4-BE49-F238E27FC236}">
                <a16:creationId xmlns:a16="http://schemas.microsoft.com/office/drawing/2014/main" id="{D321EA0F-89F4-4207-B2AC-7E5B8E7C1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281" y="418561"/>
            <a:ext cx="790014" cy="481618"/>
          </a:xfrm>
          <a:prstGeom prst="rect">
            <a:avLst/>
          </a:prstGeom>
        </p:spPr>
      </p:pic>
      <p:pic>
        <p:nvPicPr>
          <p:cNvPr id="17" name="Picture 16">
            <a:extLst>
              <a:ext uri="{FF2B5EF4-FFF2-40B4-BE49-F238E27FC236}">
                <a16:creationId xmlns:a16="http://schemas.microsoft.com/office/drawing/2014/main" id="{5CB30BB3-ED7B-4E43-B738-D9F2ECD16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987" y="1015416"/>
            <a:ext cx="578511" cy="333864"/>
          </a:xfrm>
          <a:prstGeom prst="rect">
            <a:avLst/>
          </a:prstGeom>
        </p:spPr>
      </p:pic>
      <p:sp>
        <p:nvSpPr>
          <p:cNvPr id="30" name="TextBox 29">
            <a:extLst>
              <a:ext uri="{FF2B5EF4-FFF2-40B4-BE49-F238E27FC236}">
                <a16:creationId xmlns:a16="http://schemas.microsoft.com/office/drawing/2014/main" id="{F0995271-BA88-4905-B15E-7A652D293144}"/>
              </a:ext>
            </a:extLst>
          </p:cNvPr>
          <p:cNvSpPr txBox="1"/>
          <p:nvPr/>
        </p:nvSpPr>
        <p:spPr>
          <a:xfrm>
            <a:off x="1456914" y="115035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32" name="Picture 31">
            <a:extLst>
              <a:ext uri="{FF2B5EF4-FFF2-40B4-BE49-F238E27FC236}">
                <a16:creationId xmlns:a16="http://schemas.microsoft.com/office/drawing/2014/main" id="{EBD6D763-EE89-4495-813A-5A01C7D4D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8" y="5395307"/>
            <a:ext cx="901400" cy="676050"/>
          </a:xfrm>
          <a:prstGeom prst="rect">
            <a:avLst/>
          </a:prstGeom>
        </p:spPr>
      </p:pic>
      <p:pic>
        <p:nvPicPr>
          <p:cNvPr id="19" name="Picture 18">
            <a:extLst>
              <a:ext uri="{FF2B5EF4-FFF2-40B4-BE49-F238E27FC236}">
                <a16:creationId xmlns:a16="http://schemas.microsoft.com/office/drawing/2014/main" id="{611E52D2-BD57-4173-B8BE-61FB3AD60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6598" y="5568147"/>
            <a:ext cx="4095124" cy="3851505"/>
          </a:xfrm>
          <a:prstGeom prst="rect">
            <a:avLst/>
          </a:prstGeom>
        </p:spPr>
      </p:pic>
      <p:sp>
        <p:nvSpPr>
          <p:cNvPr id="37" name="TextBox 36">
            <a:extLst>
              <a:ext uri="{FF2B5EF4-FFF2-40B4-BE49-F238E27FC236}">
                <a16:creationId xmlns:a16="http://schemas.microsoft.com/office/drawing/2014/main" id="{072D6892-5F9E-4973-AF0D-496CEC47B796}"/>
              </a:ext>
            </a:extLst>
          </p:cNvPr>
          <p:cNvSpPr txBox="1"/>
          <p:nvPr/>
        </p:nvSpPr>
        <p:spPr>
          <a:xfrm>
            <a:off x="1378693" y="6394256"/>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38" name="Picture 37">
            <a:extLst>
              <a:ext uri="{FF2B5EF4-FFF2-40B4-BE49-F238E27FC236}">
                <a16:creationId xmlns:a16="http://schemas.microsoft.com/office/drawing/2014/main" id="{D6A31634-8EC7-4DB1-B294-2B9F2529D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45" y="6132363"/>
            <a:ext cx="328600" cy="328600"/>
          </a:xfrm>
          <a:prstGeom prst="rect">
            <a:avLst/>
          </a:prstGeom>
        </p:spPr>
      </p:pic>
      <p:pic>
        <p:nvPicPr>
          <p:cNvPr id="39" name="Picture 38">
            <a:extLst>
              <a:ext uri="{FF2B5EF4-FFF2-40B4-BE49-F238E27FC236}">
                <a16:creationId xmlns:a16="http://schemas.microsoft.com/office/drawing/2014/main" id="{B7054CD6-B54E-43A6-8815-199D7EDC2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344" y="6802693"/>
            <a:ext cx="392596" cy="392596"/>
          </a:xfrm>
          <a:prstGeom prst="rect">
            <a:avLst/>
          </a:prstGeom>
        </p:spPr>
      </p:pic>
      <p:sp>
        <p:nvSpPr>
          <p:cNvPr id="40" name="TextBox 39">
            <a:extLst>
              <a:ext uri="{FF2B5EF4-FFF2-40B4-BE49-F238E27FC236}">
                <a16:creationId xmlns:a16="http://schemas.microsoft.com/office/drawing/2014/main" id="{63A0DD6A-14C1-4F20-9A1E-CED35AAC17F6}"/>
              </a:ext>
            </a:extLst>
          </p:cNvPr>
          <p:cNvSpPr txBox="1"/>
          <p:nvPr/>
        </p:nvSpPr>
        <p:spPr>
          <a:xfrm>
            <a:off x="1425130" y="704761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spTree>
    <p:extLst>
      <p:ext uri="{BB962C8B-B14F-4D97-AF65-F5344CB8AC3E}">
        <p14:creationId xmlns:p14="http://schemas.microsoft.com/office/powerpoint/2010/main" val="385706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7</a:t>
            </a:r>
          </a:p>
        </p:txBody>
      </p:sp>
      <p:sp>
        <p:nvSpPr>
          <p:cNvPr id="9" name="TextBox 8">
            <a:extLst>
              <a:ext uri="{FF2B5EF4-FFF2-40B4-BE49-F238E27FC236}">
                <a16:creationId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8</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709393" y="278249"/>
            <a:ext cx="1287849" cy="155857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895987" y="5261185"/>
            <a:ext cx="1273708" cy="1043363"/>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DAF1DC1E-FEB6-4FD2-88C4-A5F804BA6E48}"/>
              </a:ext>
            </a:extLst>
          </p:cNvPr>
          <p:cNvSpPr txBox="1"/>
          <p:nvPr/>
        </p:nvSpPr>
        <p:spPr>
          <a:xfrm>
            <a:off x="1409757" y="88495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41" name="TextBox 40">
            <a:extLst>
              <a:ext uri="{FF2B5EF4-FFF2-40B4-BE49-F238E27FC236}">
                <a16:creationId xmlns:a16="http://schemas.microsoft.com/office/drawing/2014/main" id="{5DD3B5A4-CBF9-4256-BA53-58281A1952DF}"/>
              </a:ext>
            </a:extLst>
          </p:cNvPr>
          <p:cNvSpPr txBox="1"/>
          <p:nvPr/>
        </p:nvSpPr>
        <p:spPr>
          <a:xfrm>
            <a:off x="1630842" y="582297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0" name="TextBox 29">
            <a:extLst>
              <a:ext uri="{FF2B5EF4-FFF2-40B4-BE49-F238E27FC236}">
                <a16:creationId xmlns:a16="http://schemas.microsoft.com/office/drawing/2014/main" id="{F0995271-BA88-4905-B15E-7A652D293144}"/>
              </a:ext>
            </a:extLst>
          </p:cNvPr>
          <p:cNvSpPr txBox="1"/>
          <p:nvPr/>
        </p:nvSpPr>
        <p:spPr>
          <a:xfrm>
            <a:off x="1174872" y="139356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12" name="Picture 11">
            <a:extLst>
              <a:ext uri="{FF2B5EF4-FFF2-40B4-BE49-F238E27FC236}">
                <a16:creationId xmlns:a16="http://schemas.microsoft.com/office/drawing/2014/main" id="{903376B0-5C46-4B14-9DEE-B314B9913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62670"/>
            <a:ext cx="4198360" cy="3716948"/>
          </a:xfrm>
          <a:prstGeom prst="rect">
            <a:avLst/>
          </a:prstGeom>
        </p:spPr>
      </p:pic>
      <p:pic>
        <p:nvPicPr>
          <p:cNvPr id="28" name="Picture 27">
            <a:extLst>
              <a:ext uri="{FF2B5EF4-FFF2-40B4-BE49-F238E27FC236}">
                <a16:creationId xmlns:a16="http://schemas.microsoft.com/office/drawing/2014/main" id="{13DD4BEF-C8DB-49F1-B31A-BB16859A4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312" y="400714"/>
            <a:ext cx="585000" cy="696828"/>
          </a:xfrm>
          <a:prstGeom prst="rect">
            <a:avLst/>
          </a:prstGeom>
        </p:spPr>
      </p:pic>
      <p:pic>
        <p:nvPicPr>
          <p:cNvPr id="33" name="Picture 32">
            <a:extLst>
              <a:ext uri="{FF2B5EF4-FFF2-40B4-BE49-F238E27FC236}">
                <a16:creationId xmlns:a16="http://schemas.microsoft.com/office/drawing/2014/main" id="{82CDB740-A05F-4D16-96AF-7DD464093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351" y="1315664"/>
            <a:ext cx="126576" cy="201464"/>
          </a:xfrm>
          <a:prstGeom prst="rect">
            <a:avLst/>
          </a:prstGeom>
        </p:spPr>
      </p:pic>
      <p:pic>
        <p:nvPicPr>
          <p:cNvPr id="15" name="Picture 14">
            <a:extLst>
              <a:ext uri="{FF2B5EF4-FFF2-40B4-BE49-F238E27FC236}">
                <a16:creationId xmlns:a16="http://schemas.microsoft.com/office/drawing/2014/main" id="{20117D0E-3F91-4C2E-B764-B8A8F42C92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1347" y="5355202"/>
            <a:ext cx="4190417" cy="4380284"/>
          </a:xfrm>
          <a:prstGeom prst="rect">
            <a:avLst/>
          </a:prstGeom>
        </p:spPr>
      </p:pic>
      <p:pic>
        <p:nvPicPr>
          <p:cNvPr id="35" name="Picture 34">
            <a:extLst>
              <a:ext uri="{FF2B5EF4-FFF2-40B4-BE49-F238E27FC236}">
                <a16:creationId xmlns:a16="http://schemas.microsoft.com/office/drawing/2014/main" id="{27017588-E072-4B31-9A08-EE0118257C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639" y="5415026"/>
            <a:ext cx="818416" cy="660175"/>
          </a:xfrm>
          <a:prstGeom prst="rect">
            <a:avLst/>
          </a:prstGeom>
        </p:spPr>
      </p:pic>
    </p:spTree>
    <p:extLst>
      <p:ext uri="{BB962C8B-B14F-4D97-AF65-F5344CB8AC3E}">
        <p14:creationId xmlns:p14="http://schemas.microsoft.com/office/powerpoint/2010/main" val="2017489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9</a:t>
            </a:r>
          </a:p>
        </p:txBody>
      </p:sp>
      <p:sp>
        <p:nvSpPr>
          <p:cNvPr id="9" name="TextBox 8">
            <a:extLst>
              <a:ext uri="{FF2B5EF4-FFF2-40B4-BE49-F238E27FC236}">
                <a16:creationId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10</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709393" y="278249"/>
            <a:ext cx="1476344" cy="1907488"/>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950390" y="5277142"/>
            <a:ext cx="1957242" cy="277810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a16="http://schemas.microsoft.com/office/drawing/2014/main" id="{DAF1DC1E-FEB6-4FD2-88C4-A5F804BA6E48}"/>
              </a:ext>
            </a:extLst>
          </p:cNvPr>
          <p:cNvSpPr txBox="1"/>
          <p:nvPr/>
        </p:nvSpPr>
        <p:spPr>
          <a:xfrm>
            <a:off x="1527402" y="93611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41" name="TextBox 40">
            <a:extLst>
              <a:ext uri="{FF2B5EF4-FFF2-40B4-BE49-F238E27FC236}">
                <a16:creationId xmlns:a16="http://schemas.microsoft.com/office/drawing/2014/main" id="{5DD3B5A4-CBF9-4256-BA53-58281A1952DF}"/>
              </a:ext>
            </a:extLst>
          </p:cNvPr>
          <p:cNvSpPr txBox="1"/>
          <p:nvPr/>
        </p:nvSpPr>
        <p:spPr>
          <a:xfrm>
            <a:off x="1753226" y="703592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0" name="TextBox 29">
            <a:extLst>
              <a:ext uri="{FF2B5EF4-FFF2-40B4-BE49-F238E27FC236}">
                <a16:creationId xmlns:a16="http://schemas.microsoft.com/office/drawing/2014/main" id="{F0995271-BA88-4905-B15E-7A652D293144}"/>
              </a:ext>
            </a:extLst>
          </p:cNvPr>
          <p:cNvSpPr txBox="1"/>
          <p:nvPr/>
        </p:nvSpPr>
        <p:spPr>
          <a:xfrm>
            <a:off x="1419556" y="16815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10" name="Picture 9">
            <a:extLst>
              <a:ext uri="{FF2B5EF4-FFF2-40B4-BE49-F238E27FC236}">
                <a16:creationId xmlns:a16="http://schemas.microsoft.com/office/drawing/2014/main" id="{C6223B8D-8AFF-48DE-8CEC-30CB199CD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5153" y="641684"/>
            <a:ext cx="4103935" cy="3708239"/>
          </a:xfrm>
          <a:prstGeom prst="rect">
            <a:avLst/>
          </a:prstGeom>
        </p:spPr>
      </p:pic>
      <p:pic>
        <p:nvPicPr>
          <p:cNvPr id="20" name="Picture 19">
            <a:extLst>
              <a:ext uri="{FF2B5EF4-FFF2-40B4-BE49-F238E27FC236}">
                <a16:creationId xmlns:a16="http://schemas.microsoft.com/office/drawing/2014/main" id="{53122DCB-88BB-451D-991C-EBF794004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90" y="505940"/>
            <a:ext cx="685800" cy="604640"/>
          </a:xfrm>
          <a:prstGeom prst="rect">
            <a:avLst/>
          </a:prstGeom>
        </p:spPr>
      </p:pic>
      <p:pic>
        <p:nvPicPr>
          <p:cNvPr id="21" name="Picture 20">
            <a:extLst>
              <a:ext uri="{FF2B5EF4-FFF2-40B4-BE49-F238E27FC236}">
                <a16:creationId xmlns:a16="http://schemas.microsoft.com/office/drawing/2014/main" id="{55F32035-F482-4EEA-93BD-2BBD05D067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054" y="1412971"/>
            <a:ext cx="282014" cy="424364"/>
          </a:xfrm>
          <a:prstGeom prst="rect">
            <a:avLst/>
          </a:prstGeom>
        </p:spPr>
      </p:pic>
      <p:pic>
        <p:nvPicPr>
          <p:cNvPr id="14" name="Picture 13">
            <a:extLst>
              <a:ext uri="{FF2B5EF4-FFF2-40B4-BE49-F238E27FC236}">
                <a16:creationId xmlns:a16="http://schemas.microsoft.com/office/drawing/2014/main" id="{25B120FE-0486-4B0F-9A31-AF958FDAF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364" y="2827712"/>
            <a:ext cx="1371600" cy="1371600"/>
          </a:xfrm>
          <a:prstGeom prst="rect">
            <a:avLst/>
          </a:prstGeom>
        </p:spPr>
      </p:pic>
      <p:pic>
        <p:nvPicPr>
          <p:cNvPr id="17" name="Picture 16">
            <a:extLst>
              <a:ext uri="{FF2B5EF4-FFF2-40B4-BE49-F238E27FC236}">
                <a16:creationId xmlns:a16="http://schemas.microsoft.com/office/drawing/2014/main" id="{28DBF2FF-1D25-4342-AA31-E5A9E67109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0629" y="5907551"/>
            <a:ext cx="2098511" cy="3196344"/>
          </a:xfrm>
          <a:prstGeom prst="rect">
            <a:avLst/>
          </a:prstGeom>
        </p:spPr>
      </p:pic>
      <p:pic>
        <p:nvPicPr>
          <p:cNvPr id="26" name="Picture 25">
            <a:extLst>
              <a:ext uri="{FF2B5EF4-FFF2-40B4-BE49-F238E27FC236}">
                <a16:creationId xmlns:a16="http://schemas.microsoft.com/office/drawing/2014/main" id="{F15945DA-E75F-499A-B13D-1365A990A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698" y="7289017"/>
            <a:ext cx="447768" cy="474434"/>
          </a:xfrm>
          <a:prstGeom prst="rect">
            <a:avLst/>
          </a:prstGeom>
        </p:spPr>
      </p:pic>
      <p:pic>
        <p:nvPicPr>
          <p:cNvPr id="27" name="Picture 26">
            <a:extLst>
              <a:ext uri="{FF2B5EF4-FFF2-40B4-BE49-F238E27FC236}">
                <a16:creationId xmlns:a16="http://schemas.microsoft.com/office/drawing/2014/main" id="{C1A40C81-86E7-4974-93F7-41B39CCE46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074" y="5447079"/>
            <a:ext cx="808173" cy="444284"/>
          </a:xfrm>
          <a:prstGeom prst="rect">
            <a:avLst/>
          </a:prstGeom>
        </p:spPr>
      </p:pic>
      <p:pic>
        <p:nvPicPr>
          <p:cNvPr id="29" name="Picture 28">
            <a:extLst>
              <a:ext uri="{FF2B5EF4-FFF2-40B4-BE49-F238E27FC236}">
                <a16:creationId xmlns:a16="http://schemas.microsoft.com/office/drawing/2014/main" id="{6F7DA133-E8FA-4274-A222-10ED7BF314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5633" y="6071352"/>
            <a:ext cx="643946" cy="475993"/>
          </a:xfrm>
          <a:prstGeom prst="rect">
            <a:avLst/>
          </a:prstGeom>
        </p:spPr>
      </p:pic>
      <p:pic>
        <p:nvPicPr>
          <p:cNvPr id="31" name="Picture 30">
            <a:extLst>
              <a:ext uri="{FF2B5EF4-FFF2-40B4-BE49-F238E27FC236}">
                <a16:creationId xmlns:a16="http://schemas.microsoft.com/office/drawing/2014/main" id="{EE7F6CF4-67E7-4E3B-8F13-51A5D08A2D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9646" y="6107869"/>
            <a:ext cx="526323" cy="402644"/>
          </a:xfrm>
          <a:prstGeom prst="rect">
            <a:avLst/>
          </a:prstGeom>
        </p:spPr>
      </p:pic>
      <p:pic>
        <p:nvPicPr>
          <p:cNvPr id="32" name="Picture 31">
            <a:extLst>
              <a:ext uri="{FF2B5EF4-FFF2-40B4-BE49-F238E27FC236}">
                <a16:creationId xmlns:a16="http://schemas.microsoft.com/office/drawing/2014/main" id="{C9B371C7-B456-4326-909B-CA3B695258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38073" y="5483776"/>
            <a:ext cx="400312" cy="402644"/>
          </a:xfrm>
          <a:prstGeom prst="rect">
            <a:avLst/>
          </a:prstGeom>
        </p:spPr>
      </p:pic>
      <p:pic>
        <p:nvPicPr>
          <p:cNvPr id="34" name="Picture 33">
            <a:extLst>
              <a:ext uri="{FF2B5EF4-FFF2-40B4-BE49-F238E27FC236}">
                <a16:creationId xmlns:a16="http://schemas.microsoft.com/office/drawing/2014/main" id="{244B755B-8CCE-41CF-B5FE-737378D750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0617" y="6722913"/>
            <a:ext cx="690630" cy="390535"/>
          </a:xfrm>
          <a:prstGeom prst="rect">
            <a:avLst/>
          </a:prstGeom>
        </p:spPr>
      </p:pic>
      <p:sp>
        <p:nvSpPr>
          <p:cNvPr id="36" name="TextBox 35">
            <a:extLst>
              <a:ext uri="{FF2B5EF4-FFF2-40B4-BE49-F238E27FC236}">
                <a16:creationId xmlns:a16="http://schemas.microsoft.com/office/drawing/2014/main" id="{CA521878-6C5F-4E31-B57B-5C1C0D57B5F9}"/>
              </a:ext>
            </a:extLst>
          </p:cNvPr>
          <p:cNvSpPr txBox="1"/>
          <p:nvPr/>
        </p:nvSpPr>
        <p:spPr>
          <a:xfrm>
            <a:off x="1570392" y="634500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7" name="TextBox 36">
            <a:extLst>
              <a:ext uri="{FF2B5EF4-FFF2-40B4-BE49-F238E27FC236}">
                <a16:creationId xmlns:a16="http://schemas.microsoft.com/office/drawing/2014/main" id="{ED317C05-B827-4580-87B9-85304070469A}"/>
              </a:ext>
            </a:extLst>
          </p:cNvPr>
          <p:cNvSpPr txBox="1"/>
          <p:nvPr/>
        </p:nvSpPr>
        <p:spPr>
          <a:xfrm>
            <a:off x="1668319" y="580183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8" name="TextBox 37">
            <a:extLst>
              <a:ext uri="{FF2B5EF4-FFF2-40B4-BE49-F238E27FC236}">
                <a16:creationId xmlns:a16="http://schemas.microsoft.com/office/drawing/2014/main" id="{3776DC5C-6554-4A6C-A06B-D44953E68886}"/>
              </a:ext>
            </a:extLst>
          </p:cNvPr>
          <p:cNvSpPr txBox="1"/>
          <p:nvPr/>
        </p:nvSpPr>
        <p:spPr>
          <a:xfrm>
            <a:off x="2437877" y="633744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a16="http://schemas.microsoft.com/office/drawing/2014/main" id="{306F4175-C440-4395-9B3A-8AC88592D42C}"/>
              </a:ext>
            </a:extLst>
          </p:cNvPr>
          <p:cNvSpPr txBox="1"/>
          <p:nvPr/>
        </p:nvSpPr>
        <p:spPr>
          <a:xfrm>
            <a:off x="2370697" y="576558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40" name="TextBox 39">
            <a:extLst>
              <a:ext uri="{FF2B5EF4-FFF2-40B4-BE49-F238E27FC236}">
                <a16:creationId xmlns:a16="http://schemas.microsoft.com/office/drawing/2014/main" id="{8780F2D8-0735-4E9E-8BD6-7C77F04D2776}"/>
              </a:ext>
            </a:extLst>
          </p:cNvPr>
          <p:cNvSpPr txBox="1"/>
          <p:nvPr/>
        </p:nvSpPr>
        <p:spPr>
          <a:xfrm>
            <a:off x="1625862" y="7620950"/>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(20mm)</a:t>
            </a:r>
          </a:p>
        </p:txBody>
      </p:sp>
    </p:spTree>
    <p:extLst>
      <p:ext uri="{BB962C8B-B14F-4D97-AF65-F5344CB8AC3E}">
        <p14:creationId xmlns:p14="http://schemas.microsoft.com/office/powerpoint/2010/main" val="21702999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1589</TotalTime>
  <Words>270</Words>
  <Application>Microsoft Office PowerPoint</Application>
  <PresentationFormat>Custom</PresentationFormat>
  <Paragraphs>160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Denmark</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Bot Building Instructions</dc:title>
  <dc:creator>Zac Zegarelli</dc:creator>
  <cp:lastModifiedBy>Zac Zegarelli</cp:lastModifiedBy>
  <cp:revision>137</cp:revision>
  <cp:lastPrinted>2017-12-14T21:03:19Z</cp:lastPrinted>
  <dcterms:created xsi:type="dcterms:W3CDTF">2017-12-14T19:57:56Z</dcterms:created>
  <dcterms:modified xsi:type="dcterms:W3CDTF">2018-03-21T19:25:06Z</dcterms:modified>
</cp:coreProperties>
</file>